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4"/>
  </p:sldMasterIdLst>
  <p:notesMasterIdLst>
    <p:notesMasterId r:id="rId48"/>
  </p:notesMasterIdLst>
  <p:sldIdLst>
    <p:sldId id="256" r:id="rId5"/>
    <p:sldId id="257" r:id="rId6"/>
    <p:sldId id="279" r:id="rId7"/>
    <p:sldId id="2142532315" r:id="rId8"/>
    <p:sldId id="2142532318" r:id="rId9"/>
    <p:sldId id="2142532330" r:id="rId10"/>
    <p:sldId id="2142532351" r:id="rId11"/>
    <p:sldId id="2142532353" r:id="rId12"/>
    <p:sldId id="2142532354" r:id="rId13"/>
    <p:sldId id="261" r:id="rId14"/>
    <p:sldId id="2277" r:id="rId15"/>
    <p:sldId id="2142532344" r:id="rId16"/>
    <p:sldId id="2648" r:id="rId17"/>
    <p:sldId id="2142532309" r:id="rId18"/>
    <p:sldId id="2278" r:id="rId19"/>
    <p:sldId id="2142532310" r:id="rId20"/>
    <p:sldId id="262" r:id="rId21"/>
    <p:sldId id="263" r:id="rId22"/>
    <p:sldId id="264" r:id="rId23"/>
    <p:sldId id="266" r:id="rId24"/>
    <p:sldId id="267" r:id="rId25"/>
    <p:sldId id="2142532343" r:id="rId26"/>
    <p:sldId id="269" r:id="rId27"/>
    <p:sldId id="270" r:id="rId28"/>
    <p:sldId id="2142532345" r:id="rId29"/>
    <p:sldId id="1008" r:id="rId30"/>
    <p:sldId id="2142532328" r:id="rId31"/>
    <p:sldId id="1012" r:id="rId32"/>
    <p:sldId id="1011" r:id="rId33"/>
    <p:sldId id="2142532346" r:id="rId34"/>
    <p:sldId id="271" r:id="rId35"/>
    <p:sldId id="2142532347" r:id="rId36"/>
    <p:sldId id="2142532348" r:id="rId37"/>
    <p:sldId id="2142532349" r:id="rId38"/>
    <p:sldId id="2142532350" r:id="rId39"/>
    <p:sldId id="273" r:id="rId40"/>
    <p:sldId id="2142532342" r:id="rId41"/>
    <p:sldId id="286" r:id="rId42"/>
    <p:sldId id="2142532341" r:id="rId43"/>
    <p:sldId id="260" r:id="rId44"/>
    <p:sldId id="275" r:id="rId45"/>
    <p:sldId id="276" r:id="rId46"/>
    <p:sldId id="277"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Gill Sans"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2F9"/>
    <a:srgbClr val="E8F0F8"/>
    <a:srgbClr val="F3F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6847C7-491B-4D2E-BCE3-AD56B818ADD6}" v="217" dt="2020-08-03T18:45:52.813"/>
  </p1510:revLst>
</p1510:revInfo>
</file>

<file path=ppt/tableStyles.xml><?xml version="1.0" encoding="utf-8"?>
<a:tblStyleLst xmlns:a="http://schemas.openxmlformats.org/drawingml/2006/main" def="{FAE9D7D4-FCE9-4A55-8185-6E2795874F8A}">
  <a:tblStyle styleId="{FAE9D7D4-FCE9-4A55-8185-6E2795874F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9"/>
    <p:restoredTop sz="75056" autoAdjust="0"/>
  </p:normalViewPr>
  <p:slideViewPr>
    <p:cSldViewPr snapToGrid="0">
      <p:cViewPr>
        <p:scale>
          <a:sx n="90" d="100"/>
          <a:sy n="90" d="100"/>
        </p:scale>
        <p:origin x="1302"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Fandel" userId="ace4e4fa-0a33-49a6-8412-272944495898" providerId="ADAL" clId="{D16847C7-491B-4D2E-BCE3-AD56B818ADD6}"/>
    <pc:docChg chg="undo custSel addSld delSld modSld sldOrd">
      <pc:chgData name="Peter Fandel" userId="ace4e4fa-0a33-49a6-8412-272944495898" providerId="ADAL" clId="{D16847C7-491B-4D2E-BCE3-AD56B818ADD6}" dt="2020-08-03T18:54:25.308" v="2915" actId="5793"/>
      <pc:docMkLst>
        <pc:docMk/>
      </pc:docMkLst>
      <pc:sldChg chg="modSp">
        <pc:chgData name="Peter Fandel" userId="ace4e4fa-0a33-49a6-8412-272944495898" providerId="ADAL" clId="{D16847C7-491B-4D2E-BCE3-AD56B818ADD6}" dt="2020-08-03T15:03:15.939" v="1" actId="2711"/>
        <pc:sldMkLst>
          <pc:docMk/>
          <pc:sldMk cId="0" sldId="256"/>
        </pc:sldMkLst>
        <pc:spChg chg="mod">
          <ac:chgData name="Peter Fandel" userId="ace4e4fa-0a33-49a6-8412-272944495898" providerId="ADAL" clId="{D16847C7-491B-4D2E-BCE3-AD56B818ADD6}" dt="2020-08-03T15:02:51.874" v="0" actId="2711"/>
          <ac:spMkLst>
            <pc:docMk/>
            <pc:sldMk cId="0" sldId="256"/>
            <ac:spMk id="2" creationId="{EA5DBC6A-C2FD-F444-B007-B36EE7FF4392}"/>
          </ac:spMkLst>
        </pc:spChg>
        <pc:spChg chg="mod">
          <ac:chgData name="Peter Fandel" userId="ace4e4fa-0a33-49a6-8412-272944495898" providerId="ADAL" clId="{D16847C7-491B-4D2E-BCE3-AD56B818ADD6}" dt="2020-08-03T15:03:15.939" v="1" actId="2711"/>
          <ac:spMkLst>
            <pc:docMk/>
            <pc:sldMk cId="0" sldId="256"/>
            <ac:spMk id="5" creationId="{8442A594-10EC-46FB-9BFF-68063FACBDEA}"/>
          </ac:spMkLst>
        </pc:spChg>
      </pc:sldChg>
      <pc:sldChg chg="modSp">
        <pc:chgData name="Peter Fandel" userId="ace4e4fa-0a33-49a6-8412-272944495898" providerId="ADAL" clId="{D16847C7-491B-4D2E-BCE3-AD56B818ADD6}" dt="2020-08-03T15:03:43.579" v="3" actId="2711"/>
        <pc:sldMkLst>
          <pc:docMk/>
          <pc:sldMk cId="0" sldId="257"/>
        </pc:sldMkLst>
        <pc:spChg chg="mod">
          <ac:chgData name="Peter Fandel" userId="ace4e4fa-0a33-49a6-8412-272944495898" providerId="ADAL" clId="{D16847C7-491B-4D2E-BCE3-AD56B818ADD6}" dt="2020-08-03T15:03:32.633" v="2" actId="2711"/>
          <ac:spMkLst>
            <pc:docMk/>
            <pc:sldMk cId="0" sldId="257"/>
            <ac:spMk id="45" creationId="{00000000-0000-0000-0000-000000000000}"/>
          </ac:spMkLst>
        </pc:spChg>
        <pc:spChg chg="mod">
          <ac:chgData name="Peter Fandel" userId="ace4e4fa-0a33-49a6-8412-272944495898" providerId="ADAL" clId="{D16847C7-491B-4D2E-BCE3-AD56B818ADD6}" dt="2020-08-03T15:03:43.579" v="3" actId="2711"/>
          <ac:spMkLst>
            <pc:docMk/>
            <pc:sldMk cId="0" sldId="257"/>
            <ac:spMk id="46" creationId="{00000000-0000-0000-0000-000000000000}"/>
          </ac:spMkLst>
        </pc:spChg>
      </pc:sldChg>
      <pc:sldChg chg="modSp">
        <pc:chgData name="Peter Fandel" userId="ace4e4fa-0a33-49a6-8412-272944495898" providerId="ADAL" clId="{D16847C7-491B-4D2E-BCE3-AD56B818ADD6}" dt="2020-08-03T15:03:56.285" v="4" actId="2711"/>
        <pc:sldMkLst>
          <pc:docMk/>
          <pc:sldMk cId="0" sldId="279"/>
        </pc:sldMkLst>
        <pc:spChg chg="mod">
          <ac:chgData name="Peter Fandel" userId="ace4e4fa-0a33-49a6-8412-272944495898" providerId="ADAL" clId="{D16847C7-491B-4D2E-BCE3-AD56B818ADD6}" dt="2020-08-03T15:03:56.285" v="4" actId="2711"/>
          <ac:spMkLst>
            <pc:docMk/>
            <pc:sldMk cId="0" sldId="279"/>
            <ac:spMk id="160" creationId="{00000000-0000-0000-0000-000000000000}"/>
          </ac:spMkLst>
        </pc:spChg>
      </pc:sldChg>
      <pc:sldChg chg="del">
        <pc:chgData name="Peter Fandel" userId="ace4e4fa-0a33-49a6-8412-272944495898" providerId="ADAL" clId="{D16847C7-491B-4D2E-BCE3-AD56B818ADD6}" dt="2020-08-03T18:11:05.028" v="1290" actId="2696"/>
        <pc:sldMkLst>
          <pc:docMk/>
          <pc:sldMk cId="2103203605" sldId="315"/>
        </pc:sldMkLst>
      </pc:sldChg>
      <pc:sldChg chg="modSp">
        <pc:chgData name="Peter Fandel" userId="ace4e4fa-0a33-49a6-8412-272944495898" providerId="ADAL" clId="{D16847C7-491B-4D2E-BCE3-AD56B818ADD6}" dt="2020-08-03T15:04:21.733" v="7" actId="404"/>
        <pc:sldMkLst>
          <pc:docMk/>
          <pc:sldMk cId="408944142" sldId="2142532315"/>
        </pc:sldMkLst>
        <pc:spChg chg="mod">
          <ac:chgData name="Peter Fandel" userId="ace4e4fa-0a33-49a6-8412-272944495898" providerId="ADAL" clId="{D16847C7-491B-4D2E-BCE3-AD56B818ADD6}" dt="2020-08-03T15:04:06.964" v="5" actId="2711"/>
          <ac:spMkLst>
            <pc:docMk/>
            <pc:sldMk cId="408944142" sldId="2142532315"/>
            <ac:spMk id="2" creationId="{9DE63C52-7874-4AA9-83CA-7DCBAD418195}"/>
          </ac:spMkLst>
        </pc:spChg>
        <pc:spChg chg="mod">
          <ac:chgData name="Peter Fandel" userId="ace4e4fa-0a33-49a6-8412-272944495898" providerId="ADAL" clId="{D16847C7-491B-4D2E-BCE3-AD56B818ADD6}" dt="2020-08-03T15:04:21.733" v="7" actId="404"/>
          <ac:spMkLst>
            <pc:docMk/>
            <pc:sldMk cId="408944142" sldId="2142532315"/>
            <ac:spMk id="4" creationId="{951CA8A4-29D7-49DE-A5F8-2672B6053091}"/>
          </ac:spMkLst>
        </pc:spChg>
      </pc:sldChg>
      <pc:sldChg chg="delSp modSp del">
        <pc:chgData name="Peter Fandel" userId="ace4e4fa-0a33-49a6-8412-272944495898" providerId="ADAL" clId="{D16847C7-491B-4D2E-BCE3-AD56B818ADD6}" dt="2020-08-03T15:05:29.742" v="10" actId="2696"/>
        <pc:sldMkLst>
          <pc:docMk/>
          <pc:sldMk cId="2552042185" sldId="2142532316"/>
        </pc:sldMkLst>
        <pc:spChg chg="mod">
          <ac:chgData name="Peter Fandel" userId="ace4e4fa-0a33-49a6-8412-272944495898" providerId="ADAL" clId="{D16847C7-491B-4D2E-BCE3-AD56B818ADD6}" dt="2020-08-03T15:04:35.019" v="8" actId="2711"/>
          <ac:spMkLst>
            <pc:docMk/>
            <pc:sldMk cId="2552042185" sldId="2142532316"/>
            <ac:spMk id="2" creationId="{9DE63C52-7874-4AA9-83CA-7DCBAD418195}"/>
          </ac:spMkLst>
        </pc:spChg>
        <pc:picChg chg="del">
          <ac:chgData name="Peter Fandel" userId="ace4e4fa-0a33-49a6-8412-272944495898" providerId="ADAL" clId="{D16847C7-491B-4D2E-BCE3-AD56B818ADD6}" dt="2020-08-03T15:04:42.934" v="9" actId="478"/>
          <ac:picMkLst>
            <pc:docMk/>
            <pc:sldMk cId="2552042185" sldId="2142532316"/>
            <ac:picMk id="136" creationId="{36B0A24E-C8E6-49FE-A365-D649CC37EE1F}"/>
          </ac:picMkLst>
        </pc:picChg>
        <pc:picChg chg="del">
          <ac:chgData name="Peter Fandel" userId="ace4e4fa-0a33-49a6-8412-272944495898" providerId="ADAL" clId="{D16847C7-491B-4D2E-BCE3-AD56B818ADD6}" dt="2020-08-03T15:04:42.934" v="9" actId="478"/>
          <ac:picMkLst>
            <pc:docMk/>
            <pc:sldMk cId="2552042185" sldId="2142532316"/>
            <ac:picMk id="138" creationId="{1A84A2CE-BE3D-4A05-9FBA-C980FA5F46B8}"/>
          </ac:picMkLst>
        </pc:picChg>
        <pc:picChg chg="del">
          <ac:chgData name="Peter Fandel" userId="ace4e4fa-0a33-49a6-8412-272944495898" providerId="ADAL" clId="{D16847C7-491B-4D2E-BCE3-AD56B818ADD6}" dt="2020-08-03T15:04:42.934" v="9" actId="478"/>
          <ac:picMkLst>
            <pc:docMk/>
            <pc:sldMk cId="2552042185" sldId="2142532316"/>
            <ac:picMk id="139" creationId="{74920DB3-1D8F-4956-B81A-F6B35461ECC1}"/>
          </ac:picMkLst>
        </pc:picChg>
      </pc:sldChg>
      <pc:sldChg chg="del">
        <pc:chgData name="Peter Fandel" userId="ace4e4fa-0a33-49a6-8412-272944495898" providerId="ADAL" clId="{D16847C7-491B-4D2E-BCE3-AD56B818ADD6}" dt="2020-08-03T15:05:31.608" v="11" actId="2696"/>
        <pc:sldMkLst>
          <pc:docMk/>
          <pc:sldMk cId="265079438" sldId="2142532317"/>
        </pc:sldMkLst>
      </pc:sldChg>
      <pc:sldChg chg="modSp modAnim">
        <pc:chgData name="Peter Fandel" userId="ace4e4fa-0a33-49a6-8412-272944495898" providerId="ADAL" clId="{D16847C7-491B-4D2E-BCE3-AD56B818ADD6}" dt="2020-08-03T15:06:23.058" v="16" actId="404"/>
        <pc:sldMkLst>
          <pc:docMk/>
          <pc:sldMk cId="2766551100" sldId="2142532318"/>
        </pc:sldMkLst>
        <pc:spChg chg="mod">
          <ac:chgData name="Peter Fandel" userId="ace4e4fa-0a33-49a6-8412-272944495898" providerId="ADAL" clId="{D16847C7-491B-4D2E-BCE3-AD56B818ADD6}" dt="2020-08-03T15:06:07.702" v="14" actId="2711"/>
          <ac:spMkLst>
            <pc:docMk/>
            <pc:sldMk cId="2766551100" sldId="2142532318"/>
            <ac:spMk id="2" creationId="{9DE63C52-7874-4AA9-83CA-7DCBAD418195}"/>
          </ac:spMkLst>
        </pc:spChg>
        <pc:spChg chg="mod">
          <ac:chgData name="Peter Fandel" userId="ace4e4fa-0a33-49a6-8412-272944495898" providerId="ADAL" clId="{D16847C7-491B-4D2E-BCE3-AD56B818ADD6}" dt="2020-08-03T15:06:23.058" v="16" actId="404"/>
          <ac:spMkLst>
            <pc:docMk/>
            <pc:sldMk cId="2766551100" sldId="2142532318"/>
            <ac:spMk id="17" creationId="{D457ADED-ADBB-47FD-93A4-D10EDE5110F2}"/>
          </ac:spMkLst>
        </pc:spChg>
      </pc:sldChg>
      <pc:sldChg chg="del">
        <pc:chgData name="Peter Fandel" userId="ace4e4fa-0a33-49a6-8412-272944495898" providerId="ADAL" clId="{D16847C7-491B-4D2E-BCE3-AD56B818ADD6}" dt="2020-08-03T15:06:52" v="17" actId="2696"/>
        <pc:sldMkLst>
          <pc:docMk/>
          <pc:sldMk cId="2462474860" sldId="2142532319"/>
        </pc:sldMkLst>
      </pc:sldChg>
      <pc:sldChg chg="delSp modSp">
        <pc:chgData name="Peter Fandel" userId="ace4e4fa-0a33-49a6-8412-272944495898" providerId="ADAL" clId="{D16847C7-491B-4D2E-BCE3-AD56B818ADD6}" dt="2020-08-03T15:15:01.810" v="135" actId="1076"/>
        <pc:sldMkLst>
          <pc:docMk/>
          <pc:sldMk cId="889214976" sldId="2142532330"/>
        </pc:sldMkLst>
        <pc:spChg chg="mod">
          <ac:chgData name="Peter Fandel" userId="ace4e4fa-0a33-49a6-8412-272944495898" providerId="ADAL" clId="{D16847C7-491B-4D2E-BCE3-AD56B818ADD6}" dt="2020-08-03T15:15:01.810" v="135" actId="1076"/>
          <ac:spMkLst>
            <pc:docMk/>
            <pc:sldMk cId="889214976" sldId="2142532330"/>
            <ac:spMk id="8" creationId="{9463A86C-F8CD-B146-9B43-80D83D073790}"/>
          </ac:spMkLst>
        </pc:spChg>
        <pc:spChg chg="mod">
          <ac:chgData name="Peter Fandel" userId="ace4e4fa-0a33-49a6-8412-272944495898" providerId="ADAL" clId="{D16847C7-491B-4D2E-BCE3-AD56B818ADD6}" dt="2020-08-03T15:07:54.546" v="24" actId="14100"/>
          <ac:spMkLst>
            <pc:docMk/>
            <pc:sldMk cId="889214976" sldId="2142532330"/>
            <ac:spMk id="156" creationId="{5C177C72-FBF2-CF46-BC00-FA631A3B07A6}"/>
          </ac:spMkLst>
        </pc:spChg>
        <pc:grpChg chg="del">
          <ac:chgData name="Peter Fandel" userId="ace4e4fa-0a33-49a6-8412-272944495898" providerId="ADAL" clId="{D16847C7-491B-4D2E-BCE3-AD56B818ADD6}" dt="2020-08-03T15:07:06.674" v="18" actId="478"/>
          <ac:grpSpMkLst>
            <pc:docMk/>
            <pc:sldMk cId="889214976" sldId="2142532330"/>
            <ac:grpSpMk id="145" creationId="{D1785EEC-7CB6-1E44-8F16-ECB56C51FDB2}"/>
          </ac:grpSpMkLst>
        </pc:grpChg>
        <pc:picChg chg="del">
          <ac:chgData name="Peter Fandel" userId="ace4e4fa-0a33-49a6-8412-272944495898" providerId="ADAL" clId="{D16847C7-491B-4D2E-BCE3-AD56B818ADD6}" dt="2020-08-03T15:07:09.249" v="19" actId="478"/>
          <ac:picMkLst>
            <pc:docMk/>
            <pc:sldMk cId="889214976" sldId="2142532330"/>
            <ac:picMk id="158" creationId="{E515BB3A-417E-D440-B48C-A8055031C9A1}"/>
          </ac:picMkLst>
        </pc:picChg>
        <pc:picChg chg="del">
          <ac:chgData name="Peter Fandel" userId="ace4e4fa-0a33-49a6-8412-272944495898" providerId="ADAL" clId="{D16847C7-491B-4D2E-BCE3-AD56B818ADD6}" dt="2020-08-03T15:07:09.249" v="19" actId="478"/>
          <ac:picMkLst>
            <pc:docMk/>
            <pc:sldMk cId="889214976" sldId="2142532330"/>
            <ac:picMk id="159" creationId="{69DABFA3-5D3D-4344-ACD0-25CE5520C006}"/>
          </ac:picMkLst>
        </pc:picChg>
        <pc:picChg chg="del">
          <ac:chgData name="Peter Fandel" userId="ace4e4fa-0a33-49a6-8412-272944495898" providerId="ADAL" clId="{D16847C7-491B-4D2E-BCE3-AD56B818ADD6}" dt="2020-08-03T15:07:09.249" v="19" actId="478"/>
          <ac:picMkLst>
            <pc:docMk/>
            <pc:sldMk cId="889214976" sldId="2142532330"/>
            <ac:picMk id="160" creationId="{563A30B4-DAB1-F143-948E-C85120344862}"/>
          </ac:picMkLst>
        </pc:picChg>
      </pc:sldChg>
      <pc:sldChg chg="del">
        <pc:chgData name="Peter Fandel" userId="ace4e4fa-0a33-49a6-8412-272944495898" providerId="ADAL" clId="{D16847C7-491B-4D2E-BCE3-AD56B818ADD6}" dt="2020-08-03T15:31:20.197" v="522" actId="2696"/>
        <pc:sldMkLst>
          <pc:docMk/>
          <pc:sldMk cId="3021151590" sldId="2142532331"/>
        </pc:sldMkLst>
      </pc:sldChg>
      <pc:sldChg chg="del">
        <pc:chgData name="Peter Fandel" userId="ace4e4fa-0a33-49a6-8412-272944495898" providerId="ADAL" clId="{D16847C7-491B-4D2E-BCE3-AD56B818ADD6}" dt="2020-08-03T15:31:21.280" v="523" actId="2696"/>
        <pc:sldMkLst>
          <pc:docMk/>
          <pc:sldMk cId="4085368347" sldId="2142532332"/>
        </pc:sldMkLst>
      </pc:sldChg>
      <pc:sldChg chg="del">
        <pc:chgData name="Peter Fandel" userId="ace4e4fa-0a33-49a6-8412-272944495898" providerId="ADAL" clId="{D16847C7-491B-4D2E-BCE3-AD56B818ADD6}" dt="2020-08-03T15:31:22.664" v="524" actId="2696"/>
        <pc:sldMkLst>
          <pc:docMk/>
          <pc:sldMk cId="2706366492" sldId="2142532333"/>
        </pc:sldMkLst>
      </pc:sldChg>
      <pc:sldChg chg="del">
        <pc:chgData name="Peter Fandel" userId="ace4e4fa-0a33-49a6-8412-272944495898" providerId="ADAL" clId="{D16847C7-491B-4D2E-BCE3-AD56B818ADD6}" dt="2020-08-03T15:46:12.581" v="718" actId="2696"/>
        <pc:sldMkLst>
          <pc:docMk/>
          <pc:sldMk cId="3210301286" sldId="2142532334"/>
        </pc:sldMkLst>
      </pc:sldChg>
      <pc:sldChg chg="del">
        <pc:chgData name="Peter Fandel" userId="ace4e4fa-0a33-49a6-8412-272944495898" providerId="ADAL" clId="{D16847C7-491B-4D2E-BCE3-AD56B818ADD6}" dt="2020-08-03T15:46:14.917" v="719" actId="2696"/>
        <pc:sldMkLst>
          <pc:docMk/>
          <pc:sldMk cId="2610156230" sldId="2142532335"/>
        </pc:sldMkLst>
      </pc:sldChg>
      <pc:sldChg chg="del">
        <pc:chgData name="Peter Fandel" userId="ace4e4fa-0a33-49a6-8412-272944495898" providerId="ADAL" clId="{D16847C7-491B-4D2E-BCE3-AD56B818ADD6}" dt="2020-08-03T15:46:29.089" v="720" actId="2696"/>
        <pc:sldMkLst>
          <pc:docMk/>
          <pc:sldMk cId="3828865515" sldId="2142532336"/>
        </pc:sldMkLst>
      </pc:sldChg>
      <pc:sldChg chg="del">
        <pc:chgData name="Peter Fandel" userId="ace4e4fa-0a33-49a6-8412-272944495898" providerId="ADAL" clId="{D16847C7-491B-4D2E-BCE3-AD56B818ADD6}" dt="2020-08-03T15:46:30.485" v="721" actId="2696"/>
        <pc:sldMkLst>
          <pc:docMk/>
          <pc:sldMk cId="3451605547" sldId="2142532337"/>
        </pc:sldMkLst>
      </pc:sldChg>
      <pc:sldChg chg="del">
        <pc:chgData name="Peter Fandel" userId="ace4e4fa-0a33-49a6-8412-272944495898" providerId="ADAL" clId="{D16847C7-491B-4D2E-BCE3-AD56B818ADD6}" dt="2020-08-03T15:46:32.568" v="722" actId="2696"/>
        <pc:sldMkLst>
          <pc:docMk/>
          <pc:sldMk cId="3779909817" sldId="2142532338"/>
        </pc:sldMkLst>
      </pc:sldChg>
      <pc:sldChg chg="delSp del">
        <pc:chgData name="Peter Fandel" userId="ace4e4fa-0a33-49a6-8412-272944495898" providerId="ADAL" clId="{D16847C7-491B-4D2E-BCE3-AD56B818ADD6}" dt="2020-08-03T18:05:37.813" v="1028" actId="2696"/>
        <pc:sldMkLst>
          <pc:docMk/>
          <pc:sldMk cId="1437527474" sldId="2142532339"/>
        </pc:sldMkLst>
        <pc:spChg chg="del">
          <ac:chgData name="Peter Fandel" userId="ace4e4fa-0a33-49a6-8412-272944495898" providerId="ADAL" clId="{D16847C7-491B-4D2E-BCE3-AD56B818ADD6}" dt="2020-08-03T18:02:42.845" v="907"/>
          <ac:spMkLst>
            <pc:docMk/>
            <pc:sldMk cId="1437527474" sldId="2142532339"/>
            <ac:spMk id="157" creationId="{8A440E61-F640-DF4A-B9B5-98BEB8A9EA24}"/>
          </ac:spMkLst>
        </pc:spChg>
      </pc:sldChg>
      <pc:sldChg chg="del">
        <pc:chgData name="Peter Fandel" userId="ace4e4fa-0a33-49a6-8412-272944495898" providerId="ADAL" clId="{D16847C7-491B-4D2E-BCE3-AD56B818ADD6}" dt="2020-08-03T18:05:41.342" v="1029" actId="2696"/>
        <pc:sldMkLst>
          <pc:docMk/>
          <pc:sldMk cId="3949946901" sldId="2142532340"/>
        </pc:sldMkLst>
      </pc:sldChg>
      <pc:sldChg chg="addSp delSp modSp add modAnim modNotesTx">
        <pc:chgData name="Peter Fandel" userId="ace4e4fa-0a33-49a6-8412-272944495898" providerId="ADAL" clId="{D16847C7-491B-4D2E-BCE3-AD56B818ADD6}" dt="2020-08-03T18:51:56.116" v="2524" actId="20577"/>
        <pc:sldMkLst>
          <pc:docMk/>
          <pc:sldMk cId="2762087233" sldId="2142532351"/>
        </pc:sldMkLst>
        <pc:spChg chg="del mod">
          <ac:chgData name="Peter Fandel" userId="ace4e4fa-0a33-49a6-8412-272944495898" providerId="ADAL" clId="{D16847C7-491B-4D2E-BCE3-AD56B818ADD6}" dt="2020-08-03T15:15:40.860" v="136" actId="478"/>
          <ac:spMkLst>
            <pc:docMk/>
            <pc:sldMk cId="2762087233" sldId="2142532351"/>
            <ac:spMk id="2" creationId="{3CF365D7-F1F3-44B7-AA77-11CB77C76A12}"/>
          </ac:spMkLst>
        </pc:spChg>
        <pc:spChg chg="add mod">
          <ac:chgData name="Peter Fandel" userId="ace4e4fa-0a33-49a6-8412-272944495898" providerId="ADAL" clId="{D16847C7-491B-4D2E-BCE3-AD56B818ADD6}" dt="2020-08-03T15:30:14.233" v="516" actId="1035"/>
          <ac:spMkLst>
            <pc:docMk/>
            <pc:sldMk cId="2762087233" sldId="2142532351"/>
            <ac:spMk id="4" creationId="{35A178DF-CD25-4F28-9F2D-69CCB6DBA0B3}"/>
          </ac:spMkLst>
        </pc:spChg>
        <pc:spChg chg="add mod">
          <ac:chgData name="Peter Fandel" userId="ace4e4fa-0a33-49a6-8412-272944495898" providerId="ADAL" clId="{D16847C7-491B-4D2E-BCE3-AD56B818ADD6}" dt="2020-08-03T15:30:14.233" v="516" actId="1035"/>
          <ac:spMkLst>
            <pc:docMk/>
            <pc:sldMk cId="2762087233" sldId="2142532351"/>
            <ac:spMk id="6" creationId="{D6CCC37A-C1BB-416F-A450-7D50F98E2F74}"/>
          </ac:spMkLst>
        </pc:spChg>
        <pc:spChg chg="add mod">
          <ac:chgData name="Peter Fandel" userId="ace4e4fa-0a33-49a6-8412-272944495898" providerId="ADAL" clId="{D16847C7-491B-4D2E-BCE3-AD56B818ADD6}" dt="2020-08-03T15:30:04.999" v="498" actId="1076"/>
          <ac:spMkLst>
            <pc:docMk/>
            <pc:sldMk cId="2762087233" sldId="2142532351"/>
            <ac:spMk id="7" creationId="{8374122E-F020-4399-94C3-54A3D9F64AF3}"/>
          </ac:spMkLst>
        </pc:spChg>
        <pc:spChg chg="add mod topLvl">
          <ac:chgData name="Peter Fandel" userId="ace4e4fa-0a33-49a6-8412-272944495898" providerId="ADAL" clId="{D16847C7-491B-4D2E-BCE3-AD56B818ADD6}" dt="2020-08-03T15:29:25.273" v="492" actId="164"/>
          <ac:spMkLst>
            <pc:docMk/>
            <pc:sldMk cId="2762087233" sldId="2142532351"/>
            <ac:spMk id="8" creationId="{7C67E452-E59F-454C-A9C4-FBA9F90A9140}"/>
          </ac:spMkLst>
        </pc:spChg>
        <pc:spChg chg="add mod topLvl">
          <ac:chgData name="Peter Fandel" userId="ace4e4fa-0a33-49a6-8412-272944495898" providerId="ADAL" clId="{D16847C7-491B-4D2E-BCE3-AD56B818ADD6}" dt="2020-08-03T15:29:25.273" v="492" actId="164"/>
          <ac:spMkLst>
            <pc:docMk/>
            <pc:sldMk cId="2762087233" sldId="2142532351"/>
            <ac:spMk id="9" creationId="{7C170121-6041-4E31-B2E2-AE633395075D}"/>
          </ac:spMkLst>
        </pc:spChg>
        <pc:spChg chg="add mod topLvl">
          <ac:chgData name="Peter Fandel" userId="ace4e4fa-0a33-49a6-8412-272944495898" providerId="ADAL" clId="{D16847C7-491B-4D2E-BCE3-AD56B818ADD6}" dt="2020-08-03T15:29:25.273" v="492" actId="164"/>
          <ac:spMkLst>
            <pc:docMk/>
            <pc:sldMk cId="2762087233" sldId="2142532351"/>
            <ac:spMk id="10" creationId="{61C7D7EA-45B0-45C8-8AB0-7739869BA5D6}"/>
          </ac:spMkLst>
        </pc:spChg>
        <pc:spChg chg="add mod topLvl">
          <ac:chgData name="Peter Fandel" userId="ace4e4fa-0a33-49a6-8412-272944495898" providerId="ADAL" clId="{D16847C7-491B-4D2E-BCE3-AD56B818ADD6}" dt="2020-08-03T15:29:25.273" v="492" actId="164"/>
          <ac:spMkLst>
            <pc:docMk/>
            <pc:sldMk cId="2762087233" sldId="2142532351"/>
            <ac:spMk id="11" creationId="{C9F08976-8184-4CE7-A801-CDBC6E8EF51E}"/>
          </ac:spMkLst>
        </pc:spChg>
        <pc:spChg chg="add mod topLvl">
          <ac:chgData name="Peter Fandel" userId="ace4e4fa-0a33-49a6-8412-272944495898" providerId="ADAL" clId="{D16847C7-491B-4D2E-BCE3-AD56B818ADD6}" dt="2020-08-03T15:29:25.273" v="492" actId="164"/>
          <ac:spMkLst>
            <pc:docMk/>
            <pc:sldMk cId="2762087233" sldId="2142532351"/>
            <ac:spMk id="12" creationId="{08537499-A075-4829-AC45-EFF771846553}"/>
          </ac:spMkLst>
        </pc:spChg>
        <pc:spChg chg="add mod topLvl">
          <ac:chgData name="Peter Fandel" userId="ace4e4fa-0a33-49a6-8412-272944495898" providerId="ADAL" clId="{D16847C7-491B-4D2E-BCE3-AD56B818ADD6}" dt="2020-08-03T15:29:25.273" v="492" actId="164"/>
          <ac:spMkLst>
            <pc:docMk/>
            <pc:sldMk cId="2762087233" sldId="2142532351"/>
            <ac:spMk id="13" creationId="{EDC7506A-C539-4714-B58B-17489FEB74C6}"/>
          </ac:spMkLst>
        </pc:spChg>
        <pc:spChg chg="add mod">
          <ac:chgData name="Peter Fandel" userId="ace4e4fa-0a33-49a6-8412-272944495898" providerId="ADAL" clId="{D16847C7-491B-4D2E-BCE3-AD56B818ADD6}" dt="2020-08-03T15:26:40.799" v="448" actId="1076"/>
          <ac:spMkLst>
            <pc:docMk/>
            <pc:sldMk cId="2762087233" sldId="2142532351"/>
            <ac:spMk id="14" creationId="{6AA1E2F8-14BE-4067-9F19-7D191E27831B}"/>
          </ac:spMkLst>
        </pc:spChg>
        <pc:spChg chg="add mod">
          <ac:chgData name="Peter Fandel" userId="ace4e4fa-0a33-49a6-8412-272944495898" providerId="ADAL" clId="{D16847C7-491B-4D2E-BCE3-AD56B818ADD6}" dt="2020-08-03T15:27:31.758" v="450" actId="164"/>
          <ac:spMkLst>
            <pc:docMk/>
            <pc:sldMk cId="2762087233" sldId="2142532351"/>
            <ac:spMk id="15" creationId="{D395042E-D50F-488E-AA45-148373C4C098}"/>
          </ac:spMkLst>
        </pc:spChg>
        <pc:spChg chg="add mod">
          <ac:chgData name="Peter Fandel" userId="ace4e4fa-0a33-49a6-8412-272944495898" providerId="ADAL" clId="{D16847C7-491B-4D2E-BCE3-AD56B818ADD6}" dt="2020-08-03T15:27:31.758" v="450" actId="164"/>
          <ac:spMkLst>
            <pc:docMk/>
            <pc:sldMk cId="2762087233" sldId="2142532351"/>
            <ac:spMk id="16" creationId="{2BE78C91-6657-4A74-882F-FFEBDC8EC889}"/>
          </ac:spMkLst>
        </pc:spChg>
        <pc:spChg chg="add mod">
          <ac:chgData name="Peter Fandel" userId="ace4e4fa-0a33-49a6-8412-272944495898" providerId="ADAL" clId="{D16847C7-491B-4D2E-BCE3-AD56B818ADD6}" dt="2020-08-03T15:27:31.758" v="450" actId="164"/>
          <ac:spMkLst>
            <pc:docMk/>
            <pc:sldMk cId="2762087233" sldId="2142532351"/>
            <ac:spMk id="17" creationId="{C3B5CCAB-C5D1-4F93-81CD-2284C37D9830}"/>
          </ac:spMkLst>
        </pc:spChg>
        <pc:spChg chg="add mod">
          <ac:chgData name="Peter Fandel" userId="ace4e4fa-0a33-49a6-8412-272944495898" providerId="ADAL" clId="{D16847C7-491B-4D2E-BCE3-AD56B818ADD6}" dt="2020-08-03T15:27:31.758" v="450" actId="164"/>
          <ac:spMkLst>
            <pc:docMk/>
            <pc:sldMk cId="2762087233" sldId="2142532351"/>
            <ac:spMk id="18" creationId="{C51CB97A-8D4C-4CE3-A598-2B899E5B49D0}"/>
          </ac:spMkLst>
        </pc:spChg>
        <pc:spChg chg="add mod">
          <ac:chgData name="Peter Fandel" userId="ace4e4fa-0a33-49a6-8412-272944495898" providerId="ADAL" clId="{D16847C7-491B-4D2E-BCE3-AD56B818ADD6}" dt="2020-08-03T15:27:31.758" v="450" actId="164"/>
          <ac:spMkLst>
            <pc:docMk/>
            <pc:sldMk cId="2762087233" sldId="2142532351"/>
            <ac:spMk id="19" creationId="{86973C03-1F1C-41A3-B7C6-12F70B0E6CA7}"/>
          </ac:spMkLst>
        </pc:spChg>
        <pc:spChg chg="add mod">
          <ac:chgData name="Peter Fandel" userId="ace4e4fa-0a33-49a6-8412-272944495898" providerId="ADAL" clId="{D16847C7-491B-4D2E-BCE3-AD56B818ADD6}" dt="2020-08-03T15:27:31.758" v="450" actId="164"/>
          <ac:spMkLst>
            <pc:docMk/>
            <pc:sldMk cId="2762087233" sldId="2142532351"/>
            <ac:spMk id="20" creationId="{3569FD31-230D-488E-B991-3E65D66A89FF}"/>
          </ac:spMkLst>
        </pc:spChg>
        <pc:spChg chg="add mod">
          <ac:chgData name="Peter Fandel" userId="ace4e4fa-0a33-49a6-8412-272944495898" providerId="ADAL" clId="{D16847C7-491B-4D2E-BCE3-AD56B818ADD6}" dt="2020-08-03T15:27:31.758" v="450" actId="164"/>
          <ac:spMkLst>
            <pc:docMk/>
            <pc:sldMk cId="2762087233" sldId="2142532351"/>
            <ac:spMk id="21" creationId="{A30D0D08-27F8-41DB-89CC-B1FACB24429B}"/>
          </ac:spMkLst>
        </pc:spChg>
        <pc:spChg chg="add mod">
          <ac:chgData name="Peter Fandel" userId="ace4e4fa-0a33-49a6-8412-272944495898" providerId="ADAL" clId="{D16847C7-491B-4D2E-BCE3-AD56B818ADD6}" dt="2020-08-03T15:27:31.758" v="450" actId="164"/>
          <ac:spMkLst>
            <pc:docMk/>
            <pc:sldMk cId="2762087233" sldId="2142532351"/>
            <ac:spMk id="22" creationId="{34501C03-67A9-4135-839D-C2F861656A6E}"/>
          </ac:spMkLst>
        </pc:spChg>
        <pc:spChg chg="add mod">
          <ac:chgData name="Peter Fandel" userId="ace4e4fa-0a33-49a6-8412-272944495898" providerId="ADAL" clId="{D16847C7-491B-4D2E-BCE3-AD56B818ADD6}" dt="2020-08-03T15:27:58.840" v="453" actId="164"/>
          <ac:spMkLst>
            <pc:docMk/>
            <pc:sldMk cId="2762087233" sldId="2142532351"/>
            <ac:spMk id="23" creationId="{31ADD995-7D9F-4C20-A9E5-7987EF1DCAE0}"/>
          </ac:spMkLst>
        </pc:spChg>
        <pc:spChg chg="add mod">
          <ac:chgData name="Peter Fandel" userId="ace4e4fa-0a33-49a6-8412-272944495898" providerId="ADAL" clId="{D16847C7-491B-4D2E-BCE3-AD56B818ADD6}" dt="2020-08-03T15:27:58.840" v="453" actId="164"/>
          <ac:spMkLst>
            <pc:docMk/>
            <pc:sldMk cId="2762087233" sldId="2142532351"/>
            <ac:spMk id="24" creationId="{ACAB4234-511E-4FA1-B254-096D8B461E76}"/>
          </ac:spMkLst>
        </pc:spChg>
        <pc:spChg chg="add mod">
          <ac:chgData name="Peter Fandel" userId="ace4e4fa-0a33-49a6-8412-272944495898" providerId="ADAL" clId="{D16847C7-491B-4D2E-BCE3-AD56B818ADD6}" dt="2020-08-03T15:27:58.840" v="453" actId="164"/>
          <ac:spMkLst>
            <pc:docMk/>
            <pc:sldMk cId="2762087233" sldId="2142532351"/>
            <ac:spMk id="25" creationId="{16DD9FAE-17C8-4F1F-9A62-8CCA2200D9FB}"/>
          </ac:spMkLst>
        </pc:spChg>
        <pc:spChg chg="add mod">
          <ac:chgData name="Peter Fandel" userId="ace4e4fa-0a33-49a6-8412-272944495898" providerId="ADAL" clId="{D16847C7-491B-4D2E-BCE3-AD56B818ADD6}" dt="2020-08-03T15:27:58.840" v="453" actId="164"/>
          <ac:spMkLst>
            <pc:docMk/>
            <pc:sldMk cId="2762087233" sldId="2142532351"/>
            <ac:spMk id="26" creationId="{06FE5C0E-E36A-4524-AC0D-C9567BB729D8}"/>
          </ac:spMkLst>
        </pc:spChg>
        <pc:spChg chg="add mod">
          <ac:chgData name="Peter Fandel" userId="ace4e4fa-0a33-49a6-8412-272944495898" providerId="ADAL" clId="{D16847C7-491B-4D2E-BCE3-AD56B818ADD6}" dt="2020-08-03T15:25:42.995" v="444" actId="1037"/>
          <ac:spMkLst>
            <pc:docMk/>
            <pc:sldMk cId="2762087233" sldId="2142532351"/>
            <ac:spMk id="27" creationId="{EBBC4708-D62D-4B38-97FF-0F71793BAA32}"/>
          </ac:spMkLst>
        </pc:spChg>
        <pc:spChg chg="add mod">
          <ac:chgData name="Peter Fandel" userId="ace4e4fa-0a33-49a6-8412-272944495898" providerId="ADAL" clId="{D16847C7-491B-4D2E-BCE3-AD56B818ADD6}" dt="2020-08-03T15:25:42.995" v="444" actId="1037"/>
          <ac:spMkLst>
            <pc:docMk/>
            <pc:sldMk cId="2762087233" sldId="2142532351"/>
            <ac:spMk id="28" creationId="{43E46D7D-7298-446F-9482-3D477F23E753}"/>
          </ac:spMkLst>
        </pc:spChg>
        <pc:spChg chg="add mod">
          <ac:chgData name="Peter Fandel" userId="ace4e4fa-0a33-49a6-8412-272944495898" providerId="ADAL" clId="{D16847C7-491B-4D2E-BCE3-AD56B818ADD6}" dt="2020-08-03T15:26:40.799" v="448" actId="1076"/>
          <ac:spMkLst>
            <pc:docMk/>
            <pc:sldMk cId="2762087233" sldId="2142532351"/>
            <ac:spMk id="29" creationId="{5214695B-7D70-44B1-8222-E55B2AFA7039}"/>
          </ac:spMkLst>
        </pc:spChg>
        <pc:spChg chg="add mod">
          <ac:chgData name="Peter Fandel" userId="ace4e4fa-0a33-49a6-8412-272944495898" providerId="ADAL" clId="{D16847C7-491B-4D2E-BCE3-AD56B818ADD6}" dt="2020-08-03T15:28:49.519" v="486" actId="164"/>
          <ac:spMkLst>
            <pc:docMk/>
            <pc:sldMk cId="2762087233" sldId="2142532351"/>
            <ac:spMk id="30" creationId="{BCAFFEC8-24DD-45E3-A34D-89E4D7477C91}"/>
          </ac:spMkLst>
        </pc:spChg>
        <pc:spChg chg="add mod">
          <ac:chgData name="Peter Fandel" userId="ace4e4fa-0a33-49a6-8412-272944495898" providerId="ADAL" clId="{D16847C7-491B-4D2E-BCE3-AD56B818ADD6}" dt="2020-08-03T15:28:49.519" v="486" actId="164"/>
          <ac:spMkLst>
            <pc:docMk/>
            <pc:sldMk cId="2762087233" sldId="2142532351"/>
            <ac:spMk id="31" creationId="{E37CCD7D-9FC5-459A-9C1D-A9DC898BD191}"/>
          </ac:spMkLst>
        </pc:spChg>
        <pc:spChg chg="add mod">
          <ac:chgData name="Peter Fandel" userId="ace4e4fa-0a33-49a6-8412-272944495898" providerId="ADAL" clId="{D16847C7-491B-4D2E-BCE3-AD56B818ADD6}" dt="2020-08-03T15:28:49.519" v="486" actId="164"/>
          <ac:spMkLst>
            <pc:docMk/>
            <pc:sldMk cId="2762087233" sldId="2142532351"/>
            <ac:spMk id="32" creationId="{574416BB-9B74-48CC-9838-1FB073063A39}"/>
          </ac:spMkLst>
        </pc:spChg>
        <pc:spChg chg="add del mod topLvl">
          <ac:chgData name="Peter Fandel" userId="ace4e4fa-0a33-49a6-8412-272944495898" providerId="ADAL" clId="{D16847C7-491B-4D2E-BCE3-AD56B818ADD6}" dt="2020-08-03T15:29:21.326" v="491" actId="478"/>
          <ac:spMkLst>
            <pc:docMk/>
            <pc:sldMk cId="2762087233" sldId="2142532351"/>
            <ac:spMk id="33" creationId="{BDD55396-C9F6-4351-B484-34DF69C4D809}"/>
          </ac:spMkLst>
        </pc:spChg>
        <pc:spChg chg="add mod">
          <ac:chgData name="Peter Fandel" userId="ace4e4fa-0a33-49a6-8412-272944495898" providerId="ADAL" clId="{D16847C7-491B-4D2E-BCE3-AD56B818ADD6}" dt="2020-08-03T15:28:49.519" v="486" actId="164"/>
          <ac:spMkLst>
            <pc:docMk/>
            <pc:sldMk cId="2762087233" sldId="2142532351"/>
            <ac:spMk id="34" creationId="{99D2B06E-79A2-4670-87E7-D5B01EADB277}"/>
          </ac:spMkLst>
        </pc:spChg>
        <pc:spChg chg="add mod">
          <ac:chgData name="Peter Fandel" userId="ace4e4fa-0a33-49a6-8412-272944495898" providerId="ADAL" clId="{D16847C7-491B-4D2E-BCE3-AD56B818ADD6}" dt="2020-08-03T15:28:49.519" v="486" actId="164"/>
          <ac:spMkLst>
            <pc:docMk/>
            <pc:sldMk cId="2762087233" sldId="2142532351"/>
            <ac:spMk id="35" creationId="{799902E6-F199-4268-B2E9-10F9138AC60D}"/>
          </ac:spMkLst>
        </pc:spChg>
        <pc:spChg chg="add del mod">
          <ac:chgData name="Peter Fandel" userId="ace4e4fa-0a33-49a6-8412-272944495898" providerId="ADAL" clId="{D16847C7-491B-4D2E-BCE3-AD56B818ADD6}" dt="2020-08-03T15:23:23.603" v="380" actId="478"/>
          <ac:spMkLst>
            <pc:docMk/>
            <pc:sldMk cId="2762087233" sldId="2142532351"/>
            <ac:spMk id="36" creationId="{F2160CE5-DE57-443E-A478-83ED61E95B43}"/>
          </ac:spMkLst>
        </pc:spChg>
        <pc:spChg chg="add del mod">
          <ac:chgData name="Peter Fandel" userId="ace4e4fa-0a33-49a6-8412-272944495898" providerId="ADAL" clId="{D16847C7-491B-4D2E-BCE3-AD56B818ADD6}" dt="2020-08-03T15:23:23.603" v="380" actId="478"/>
          <ac:spMkLst>
            <pc:docMk/>
            <pc:sldMk cId="2762087233" sldId="2142532351"/>
            <ac:spMk id="37" creationId="{AB7BD8E5-7012-43A0-A843-E33AB5C4F91A}"/>
          </ac:spMkLst>
        </pc:spChg>
        <pc:spChg chg="add del mod">
          <ac:chgData name="Peter Fandel" userId="ace4e4fa-0a33-49a6-8412-272944495898" providerId="ADAL" clId="{D16847C7-491B-4D2E-BCE3-AD56B818ADD6}" dt="2020-08-03T15:23:23.603" v="380" actId="478"/>
          <ac:spMkLst>
            <pc:docMk/>
            <pc:sldMk cId="2762087233" sldId="2142532351"/>
            <ac:spMk id="38" creationId="{0F3627E2-601A-45A8-8997-660DA01582C3}"/>
          </ac:spMkLst>
        </pc:spChg>
        <pc:spChg chg="add del mod">
          <ac:chgData name="Peter Fandel" userId="ace4e4fa-0a33-49a6-8412-272944495898" providerId="ADAL" clId="{D16847C7-491B-4D2E-BCE3-AD56B818ADD6}" dt="2020-08-03T15:23:23.603" v="380" actId="478"/>
          <ac:spMkLst>
            <pc:docMk/>
            <pc:sldMk cId="2762087233" sldId="2142532351"/>
            <ac:spMk id="39" creationId="{FCA47C49-11B2-4DDB-A7F1-F525D6792971}"/>
          </ac:spMkLst>
        </pc:spChg>
        <pc:spChg chg="add del mod">
          <ac:chgData name="Peter Fandel" userId="ace4e4fa-0a33-49a6-8412-272944495898" providerId="ADAL" clId="{D16847C7-491B-4D2E-BCE3-AD56B818ADD6}" dt="2020-08-03T15:23:23.603" v="380" actId="478"/>
          <ac:spMkLst>
            <pc:docMk/>
            <pc:sldMk cId="2762087233" sldId="2142532351"/>
            <ac:spMk id="40" creationId="{464F75EF-E1FC-4DF6-8E60-334ED3ED98E0}"/>
          </ac:spMkLst>
        </pc:spChg>
        <pc:spChg chg="add del mod">
          <ac:chgData name="Peter Fandel" userId="ace4e4fa-0a33-49a6-8412-272944495898" providerId="ADAL" clId="{D16847C7-491B-4D2E-BCE3-AD56B818ADD6}" dt="2020-08-03T15:23:23.603" v="380" actId="478"/>
          <ac:spMkLst>
            <pc:docMk/>
            <pc:sldMk cId="2762087233" sldId="2142532351"/>
            <ac:spMk id="41" creationId="{25CE048C-6DDE-494C-AEF7-8F217DDD9DFD}"/>
          </ac:spMkLst>
        </pc:spChg>
        <pc:spChg chg="add del mod">
          <ac:chgData name="Peter Fandel" userId="ace4e4fa-0a33-49a6-8412-272944495898" providerId="ADAL" clId="{D16847C7-491B-4D2E-BCE3-AD56B818ADD6}" dt="2020-08-03T15:23:23.603" v="380" actId="478"/>
          <ac:spMkLst>
            <pc:docMk/>
            <pc:sldMk cId="2762087233" sldId="2142532351"/>
            <ac:spMk id="42" creationId="{3CF28833-CBF8-41D0-9834-8EF803E6D348}"/>
          </ac:spMkLst>
        </pc:spChg>
        <pc:spChg chg="add del mod">
          <ac:chgData name="Peter Fandel" userId="ace4e4fa-0a33-49a6-8412-272944495898" providerId="ADAL" clId="{D16847C7-491B-4D2E-BCE3-AD56B818ADD6}" dt="2020-08-03T15:23:23.603" v="380" actId="478"/>
          <ac:spMkLst>
            <pc:docMk/>
            <pc:sldMk cId="2762087233" sldId="2142532351"/>
            <ac:spMk id="43" creationId="{6A1CECD8-A97F-42E6-933B-573CB53ABE72}"/>
          </ac:spMkLst>
        </pc:spChg>
        <pc:spChg chg="add del mod">
          <ac:chgData name="Peter Fandel" userId="ace4e4fa-0a33-49a6-8412-272944495898" providerId="ADAL" clId="{D16847C7-491B-4D2E-BCE3-AD56B818ADD6}" dt="2020-08-03T15:23:23.603" v="380" actId="478"/>
          <ac:spMkLst>
            <pc:docMk/>
            <pc:sldMk cId="2762087233" sldId="2142532351"/>
            <ac:spMk id="44" creationId="{6B73B5D9-3FDD-4A96-8F73-B90B899C1069}"/>
          </ac:spMkLst>
        </pc:spChg>
        <pc:spChg chg="add mod">
          <ac:chgData name="Peter Fandel" userId="ace4e4fa-0a33-49a6-8412-272944495898" providerId="ADAL" clId="{D16847C7-491B-4D2E-BCE3-AD56B818ADD6}" dt="2020-08-03T15:25:59.499" v="447" actId="14100"/>
          <ac:spMkLst>
            <pc:docMk/>
            <pc:sldMk cId="2762087233" sldId="2142532351"/>
            <ac:spMk id="47" creationId="{D12C3EEB-C01B-4B1D-96E6-FD3527AB5BC9}"/>
          </ac:spMkLst>
        </pc:spChg>
        <pc:spChg chg="add mod">
          <ac:chgData name="Peter Fandel" userId="ace4e4fa-0a33-49a6-8412-272944495898" providerId="ADAL" clId="{D16847C7-491B-4D2E-BCE3-AD56B818ADD6}" dt="2020-08-03T15:29:45.470" v="495" actId="1076"/>
          <ac:spMkLst>
            <pc:docMk/>
            <pc:sldMk cId="2762087233" sldId="2142532351"/>
            <ac:spMk id="48" creationId="{070CA7A1-00C9-45D6-9A12-EF154DD427D3}"/>
          </ac:spMkLst>
        </pc:spChg>
        <pc:spChg chg="add mod">
          <ac:chgData name="Peter Fandel" userId="ace4e4fa-0a33-49a6-8412-272944495898" providerId="ADAL" clId="{D16847C7-491B-4D2E-BCE3-AD56B818ADD6}" dt="2020-08-03T15:25:42.995" v="444" actId="1037"/>
          <ac:spMkLst>
            <pc:docMk/>
            <pc:sldMk cId="2762087233" sldId="2142532351"/>
            <ac:spMk id="49" creationId="{CAD562BF-DDD4-44B6-983E-6F764A12CB13}"/>
          </ac:spMkLst>
        </pc:spChg>
        <pc:spChg chg="add mod">
          <ac:chgData name="Peter Fandel" userId="ace4e4fa-0a33-49a6-8412-272944495898" providerId="ADAL" clId="{D16847C7-491B-4D2E-BCE3-AD56B818ADD6}" dt="2020-08-03T15:26:40.799" v="448" actId="1076"/>
          <ac:spMkLst>
            <pc:docMk/>
            <pc:sldMk cId="2762087233" sldId="2142532351"/>
            <ac:spMk id="50" creationId="{84575D71-6DA8-4E5F-934D-0F5584CCB82C}"/>
          </ac:spMkLst>
        </pc:spChg>
        <pc:spChg chg="add del mod">
          <ac:chgData name="Peter Fandel" userId="ace4e4fa-0a33-49a6-8412-272944495898" providerId="ADAL" clId="{D16847C7-491B-4D2E-BCE3-AD56B818ADD6}" dt="2020-08-03T15:21:58.826" v="367" actId="478"/>
          <ac:spMkLst>
            <pc:docMk/>
            <pc:sldMk cId="2762087233" sldId="2142532351"/>
            <ac:spMk id="53" creationId="{F9D5D595-1B1F-4542-AABF-E55D0F723594}"/>
          </ac:spMkLst>
        </pc:spChg>
        <pc:spChg chg="add del mod">
          <ac:chgData name="Peter Fandel" userId="ace4e4fa-0a33-49a6-8412-272944495898" providerId="ADAL" clId="{D16847C7-491B-4D2E-BCE3-AD56B818ADD6}" dt="2020-08-03T15:21:58.826" v="367" actId="478"/>
          <ac:spMkLst>
            <pc:docMk/>
            <pc:sldMk cId="2762087233" sldId="2142532351"/>
            <ac:spMk id="54" creationId="{E1378C4F-0E84-452F-AC00-57348340803D}"/>
          </ac:spMkLst>
        </pc:spChg>
        <pc:spChg chg="add del mod">
          <ac:chgData name="Peter Fandel" userId="ace4e4fa-0a33-49a6-8412-272944495898" providerId="ADAL" clId="{D16847C7-491B-4D2E-BCE3-AD56B818ADD6}" dt="2020-08-03T15:21:58.826" v="367" actId="478"/>
          <ac:spMkLst>
            <pc:docMk/>
            <pc:sldMk cId="2762087233" sldId="2142532351"/>
            <ac:spMk id="55" creationId="{B9DA280D-4514-490F-AFEC-F8985250D2E0}"/>
          </ac:spMkLst>
        </pc:spChg>
        <pc:spChg chg="add del mod">
          <ac:chgData name="Peter Fandel" userId="ace4e4fa-0a33-49a6-8412-272944495898" providerId="ADAL" clId="{D16847C7-491B-4D2E-BCE3-AD56B818ADD6}" dt="2020-08-03T15:21:58.826" v="367" actId="478"/>
          <ac:spMkLst>
            <pc:docMk/>
            <pc:sldMk cId="2762087233" sldId="2142532351"/>
            <ac:spMk id="56" creationId="{1CCE86C9-FCC0-43F4-8213-175002C0590A}"/>
          </ac:spMkLst>
        </pc:spChg>
        <pc:spChg chg="add mod">
          <ac:chgData name="Peter Fandel" userId="ace4e4fa-0a33-49a6-8412-272944495898" providerId="ADAL" clId="{D16847C7-491B-4D2E-BCE3-AD56B818ADD6}" dt="2020-08-03T18:14:20.767" v="1315" actId="164"/>
          <ac:spMkLst>
            <pc:docMk/>
            <pc:sldMk cId="2762087233" sldId="2142532351"/>
            <ac:spMk id="57" creationId="{A46C4F71-51E6-40A5-BAAF-9DD40A4BF96A}"/>
          </ac:spMkLst>
        </pc:spChg>
        <pc:spChg chg="add mod">
          <ac:chgData name="Peter Fandel" userId="ace4e4fa-0a33-49a6-8412-272944495898" providerId="ADAL" clId="{D16847C7-491B-4D2E-BCE3-AD56B818ADD6}" dt="2020-08-03T18:14:20.767" v="1315" actId="164"/>
          <ac:spMkLst>
            <pc:docMk/>
            <pc:sldMk cId="2762087233" sldId="2142532351"/>
            <ac:spMk id="58" creationId="{EE2F9A34-47D2-4287-ACC4-A833B7A9D76E}"/>
          </ac:spMkLst>
        </pc:spChg>
        <pc:spChg chg="add mod">
          <ac:chgData name="Peter Fandel" userId="ace4e4fa-0a33-49a6-8412-272944495898" providerId="ADAL" clId="{D16847C7-491B-4D2E-BCE3-AD56B818ADD6}" dt="2020-08-03T18:14:20.767" v="1315" actId="164"/>
          <ac:spMkLst>
            <pc:docMk/>
            <pc:sldMk cId="2762087233" sldId="2142532351"/>
            <ac:spMk id="59" creationId="{3025ABC6-1E14-4CA2-8133-1207FF57FC4A}"/>
          </ac:spMkLst>
        </pc:spChg>
        <pc:spChg chg="add mod">
          <ac:chgData name="Peter Fandel" userId="ace4e4fa-0a33-49a6-8412-272944495898" providerId="ADAL" clId="{D16847C7-491B-4D2E-BCE3-AD56B818ADD6}" dt="2020-08-03T18:14:20.767" v="1315" actId="164"/>
          <ac:spMkLst>
            <pc:docMk/>
            <pc:sldMk cId="2762087233" sldId="2142532351"/>
            <ac:spMk id="60" creationId="{D66C6A85-E59A-4E00-B1EB-C793B34B2D3A}"/>
          </ac:spMkLst>
        </pc:spChg>
        <pc:spChg chg="add mod">
          <ac:chgData name="Peter Fandel" userId="ace4e4fa-0a33-49a6-8412-272944495898" providerId="ADAL" clId="{D16847C7-491B-4D2E-BCE3-AD56B818ADD6}" dt="2020-08-03T18:14:20.767" v="1315" actId="164"/>
          <ac:spMkLst>
            <pc:docMk/>
            <pc:sldMk cId="2762087233" sldId="2142532351"/>
            <ac:spMk id="61" creationId="{815E888B-DE02-49D6-9B04-7B2C2D484DD3}"/>
          </ac:spMkLst>
        </pc:spChg>
        <pc:spChg chg="add mod">
          <ac:chgData name="Peter Fandel" userId="ace4e4fa-0a33-49a6-8412-272944495898" providerId="ADAL" clId="{D16847C7-491B-4D2E-BCE3-AD56B818ADD6}" dt="2020-08-03T18:14:25.212" v="1316" actId="164"/>
          <ac:spMkLst>
            <pc:docMk/>
            <pc:sldMk cId="2762087233" sldId="2142532351"/>
            <ac:spMk id="62" creationId="{D19E49B1-457F-4A4F-826D-E02021C30A86}"/>
          </ac:spMkLst>
        </pc:spChg>
        <pc:spChg chg="add mod">
          <ac:chgData name="Peter Fandel" userId="ace4e4fa-0a33-49a6-8412-272944495898" providerId="ADAL" clId="{D16847C7-491B-4D2E-BCE3-AD56B818ADD6}" dt="2020-08-03T18:14:25.212" v="1316" actId="164"/>
          <ac:spMkLst>
            <pc:docMk/>
            <pc:sldMk cId="2762087233" sldId="2142532351"/>
            <ac:spMk id="63" creationId="{C7478FCC-0716-40C8-A272-2D241CA7B382}"/>
          </ac:spMkLst>
        </pc:spChg>
        <pc:spChg chg="add mod">
          <ac:chgData name="Peter Fandel" userId="ace4e4fa-0a33-49a6-8412-272944495898" providerId="ADAL" clId="{D16847C7-491B-4D2E-BCE3-AD56B818ADD6}" dt="2020-08-03T18:14:25.212" v="1316" actId="164"/>
          <ac:spMkLst>
            <pc:docMk/>
            <pc:sldMk cId="2762087233" sldId="2142532351"/>
            <ac:spMk id="64" creationId="{F886AA7E-0DBB-42AE-91BC-DF739AA75D59}"/>
          </ac:spMkLst>
        </pc:spChg>
        <pc:spChg chg="add mod">
          <ac:chgData name="Peter Fandel" userId="ace4e4fa-0a33-49a6-8412-272944495898" providerId="ADAL" clId="{D16847C7-491B-4D2E-BCE3-AD56B818ADD6}" dt="2020-08-03T18:14:25.212" v="1316" actId="164"/>
          <ac:spMkLst>
            <pc:docMk/>
            <pc:sldMk cId="2762087233" sldId="2142532351"/>
            <ac:spMk id="65" creationId="{AE8058A5-D7C5-41E9-8E23-872E2744E19D}"/>
          </ac:spMkLst>
        </pc:spChg>
        <pc:spChg chg="add mod">
          <ac:chgData name="Peter Fandel" userId="ace4e4fa-0a33-49a6-8412-272944495898" providerId="ADAL" clId="{D16847C7-491B-4D2E-BCE3-AD56B818ADD6}" dt="2020-08-03T18:14:25.212" v="1316" actId="164"/>
          <ac:spMkLst>
            <pc:docMk/>
            <pc:sldMk cId="2762087233" sldId="2142532351"/>
            <ac:spMk id="66" creationId="{DCA57EDD-16E3-40BF-B29F-4357A324C5AC}"/>
          </ac:spMkLst>
        </pc:spChg>
        <pc:spChg chg="add mod">
          <ac:chgData name="Peter Fandel" userId="ace4e4fa-0a33-49a6-8412-272944495898" providerId="ADAL" clId="{D16847C7-491B-4D2E-BCE3-AD56B818ADD6}" dt="2020-08-03T18:14:29.260" v="1317" actId="164"/>
          <ac:spMkLst>
            <pc:docMk/>
            <pc:sldMk cId="2762087233" sldId="2142532351"/>
            <ac:spMk id="67" creationId="{4C914DE0-5D83-4F39-9680-BCEE1F1D325B}"/>
          </ac:spMkLst>
        </pc:spChg>
        <pc:spChg chg="add mod">
          <ac:chgData name="Peter Fandel" userId="ace4e4fa-0a33-49a6-8412-272944495898" providerId="ADAL" clId="{D16847C7-491B-4D2E-BCE3-AD56B818ADD6}" dt="2020-08-03T18:14:29.260" v="1317" actId="164"/>
          <ac:spMkLst>
            <pc:docMk/>
            <pc:sldMk cId="2762087233" sldId="2142532351"/>
            <ac:spMk id="68" creationId="{2F91C0D0-8D1E-4893-B662-6857D54620FC}"/>
          </ac:spMkLst>
        </pc:spChg>
        <pc:spChg chg="add mod">
          <ac:chgData name="Peter Fandel" userId="ace4e4fa-0a33-49a6-8412-272944495898" providerId="ADAL" clId="{D16847C7-491B-4D2E-BCE3-AD56B818ADD6}" dt="2020-08-03T18:14:29.260" v="1317" actId="164"/>
          <ac:spMkLst>
            <pc:docMk/>
            <pc:sldMk cId="2762087233" sldId="2142532351"/>
            <ac:spMk id="69" creationId="{D9BB8E6E-7A07-443E-8134-63EEAA90CFFF}"/>
          </ac:spMkLst>
        </pc:spChg>
        <pc:spChg chg="add mod">
          <ac:chgData name="Peter Fandel" userId="ace4e4fa-0a33-49a6-8412-272944495898" providerId="ADAL" clId="{D16847C7-491B-4D2E-BCE3-AD56B818ADD6}" dt="2020-08-03T18:14:29.260" v="1317" actId="164"/>
          <ac:spMkLst>
            <pc:docMk/>
            <pc:sldMk cId="2762087233" sldId="2142532351"/>
            <ac:spMk id="70" creationId="{B570DA30-BA6A-426B-A93B-C7E14BBB971E}"/>
          </ac:spMkLst>
        </pc:spChg>
        <pc:spChg chg="add mod">
          <ac:chgData name="Peter Fandel" userId="ace4e4fa-0a33-49a6-8412-272944495898" providerId="ADAL" clId="{D16847C7-491B-4D2E-BCE3-AD56B818ADD6}" dt="2020-08-03T18:14:29.260" v="1317" actId="164"/>
          <ac:spMkLst>
            <pc:docMk/>
            <pc:sldMk cId="2762087233" sldId="2142532351"/>
            <ac:spMk id="71" creationId="{7DB49EB9-AA36-4FB9-9CCF-2B2B7A4B144D}"/>
          </ac:spMkLst>
        </pc:spChg>
        <pc:spChg chg="add mod">
          <ac:chgData name="Peter Fandel" userId="ace4e4fa-0a33-49a6-8412-272944495898" providerId="ADAL" clId="{D16847C7-491B-4D2E-BCE3-AD56B818ADD6}" dt="2020-08-03T18:14:15.992" v="1314" actId="164"/>
          <ac:spMkLst>
            <pc:docMk/>
            <pc:sldMk cId="2762087233" sldId="2142532351"/>
            <ac:spMk id="72" creationId="{15C8CC75-96D6-4CF4-A860-CE6187E6C265}"/>
          </ac:spMkLst>
        </pc:spChg>
        <pc:spChg chg="add mod">
          <ac:chgData name="Peter Fandel" userId="ace4e4fa-0a33-49a6-8412-272944495898" providerId="ADAL" clId="{D16847C7-491B-4D2E-BCE3-AD56B818ADD6}" dt="2020-08-03T18:14:15.992" v="1314" actId="164"/>
          <ac:spMkLst>
            <pc:docMk/>
            <pc:sldMk cId="2762087233" sldId="2142532351"/>
            <ac:spMk id="73" creationId="{2428A893-EA4B-4949-8527-F20901AF23C5}"/>
          </ac:spMkLst>
        </pc:spChg>
        <pc:spChg chg="add mod">
          <ac:chgData name="Peter Fandel" userId="ace4e4fa-0a33-49a6-8412-272944495898" providerId="ADAL" clId="{D16847C7-491B-4D2E-BCE3-AD56B818ADD6}" dt="2020-08-03T18:14:15.992" v="1314" actId="164"/>
          <ac:spMkLst>
            <pc:docMk/>
            <pc:sldMk cId="2762087233" sldId="2142532351"/>
            <ac:spMk id="74" creationId="{D64EC7CC-9783-4C11-8EC2-9E3FBA0D29F1}"/>
          </ac:spMkLst>
        </pc:spChg>
        <pc:spChg chg="add mod">
          <ac:chgData name="Peter Fandel" userId="ace4e4fa-0a33-49a6-8412-272944495898" providerId="ADAL" clId="{D16847C7-491B-4D2E-BCE3-AD56B818ADD6}" dt="2020-08-03T18:14:15.992" v="1314" actId="164"/>
          <ac:spMkLst>
            <pc:docMk/>
            <pc:sldMk cId="2762087233" sldId="2142532351"/>
            <ac:spMk id="75" creationId="{18A084FC-1BCB-49EC-B277-E18C12DB67C2}"/>
          </ac:spMkLst>
        </pc:spChg>
        <pc:spChg chg="add mod">
          <ac:chgData name="Peter Fandel" userId="ace4e4fa-0a33-49a6-8412-272944495898" providerId="ADAL" clId="{D16847C7-491B-4D2E-BCE3-AD56B818ADD6}" dt="2020-08-03T18:14:15.992" v="1314" actId="164"/>
          <ac:spMkLst>
            <pc:docMk/>
            <pc:sldMk cId="2762087233" sldId="2142532351"/>
            <ac:spMk id="76" creationId="{D252FC2D-C919-47C0-9E88-952EE693A357}"/>
          </ac:spMkLst>
        </pc:spChg>
        <pc:spChg chg="add mod">
          <ac:chgData name="Peter Fandel" userId="ace4e4fa-0a33-49a6-8412-272944495898" providerId="ADAL" clId="{D16847C7-491B-4D2E-BCE3-AD56B818ADD6}" dt="2020-08-03T18:14:32.972" v="1318" actId="164"/>
          <ac:spMkLst>
            <pc:docMk/>
            <pc:sldMk cId="2762087233" sldId="2142532351"/>
            <ac:spMk id="77" creationId="{0D14719D-21B1-47E8-9894-D00200B96687}"/>
          </ac:spMkLst>
        </pc:spChg>
        <pc:spChg chg="add mod">
          <ac:chgData name="Peter Fandel" userId="ace4e4fa-0a33-49a6-8412-272944495898" providerId="ADAL" clId="{D16847C7-491B-4D2E-BCE3-AD56B818ADD6}" dt="2020-08-03T18:14:32.972" v="1318" actId="164"/>
          <ac:spMkLst>
            <pc:docMk/>
            <pc:sldMk cId="2762087233" sldId="2142532351"/>
            <ac:spMk id="78" creationId="{77BD1A82-8A72-4A32-8209-16BC8A675B52}"/>
          </ac:spMkLst>
        </pc:spChg>
        <pc:spChg chg="add mod">
          <ac:chgData name="Peter Fandel" userId="ace4e4fa-0a33-49a6-8412-272944495898" providerId="ADAL" clId="{D16847C7-491B-4D2E-BCE3-AD56B818ADD6}" dt="2020-08-03T18:14:32.972" v="1318" actId="164"/>
          <ac:spMkLst>
            <pc:docMk/>
            <pc:sldMk cId="2762087233" sldId="2142532351"/>
            <ac:spMk id="79" creationId="{E96F36AB-796D-4C18-BC64-CFFFA3C17CE1}"/>
          </ac:spMkLst>
        </pc:spChg>
        <pc:spChg chg="add mod">
          <ac:chgData name="Peter Fandel" userId="ace4e4fa-0a33-49a6-8412-272944495898" providerId="ADAL" clId="{D16847C7-491B-4D2E-BCE3-AD56B818ADD6}" dt="2020-08-03T18:14:32.972" v="1318" actId="164"/>
          <ac:spMkLst>
            <pc:docMk/>
            <pc:sldMk cId="2762087233" sldId="2142532351"/>
            <ac:spMk id="80" creationId="{08F7FD33-85D2-4376-B73D-36F51F428574}"/>
          </ac:spMkLst>
        </pc:spChg>
        <pc:spChg chg="add mod">
          <ac:chgData name="Peter Fandel" userId="ace4e4fa-0a33-49a6-8412-272944495898" providerId="ADAL" clId="{D16847C7-491B-4D2E-BCE3-AD56B818ADD6}" dt="2020-08-03T18:14:32.972" v="1318" actId="164"/>
          <ac:spMkLst>
            <pc:docMk/>
            <pc:sldMk cId="2762087233" sldId="2142532351"/>
            <ac:spMk id="81" creationId="{C68FC9BB-A170-4E12-9A65-9A98AAC9DBA1}"/>
          </ac:spMkLst>
        </pc:spChg>
        <pc:spChg chg="add mod">
          <ac:chgData name="Peter Fandel" userId="ace4e4fa-0a33-49a6-8412-272944495898" providerId="ADAL" clId="{D16847C7-491B-4D2E-BCE3-AD56B818ADD6}" dt="2020-08-03T15:20:24.946" v="309" actId="164"/>
          <ac:spMkLst>
            <pc:docMk/>
            <pc:sldMk cId="2762087233" sldId="2142532351"/>
            <ac:spMk id="82" creationId="{77472BE8-4BC7-4204-833F-2A74C6E1EEC0}"/>
          </ac:spMkLst>
        </pc:spChg>
        <pc:spChg chg="add mod">
          <ac:chgData name="Peter Fandel" userId="ace4e4fa-0a33-49a6-8412-272944495898" providerId="ADAL" clId="{D16847C7-491B-4D2E-BCE3-AD56B818ADD6}" dt="2020-08-03T15:20:24.946" v="309" actId="164"/>
          <ac:spMkLst>
            <pc:docMk/>
            <pc:sldMk cId="2762087233" sldId="2142532351"/>
            <ac:spMk id="83" creationId="{B7219697-3F0A-410F-97EE-CB456CF03286}"/>
          </ac:spMkLst>
        </pc:spChg>
        <pc:spChg chg="add mod">
          <ac:chgData name="Peter Fandel" userId="ace4e4fa-0a33-49a6-8412-272944495898" providerId="ADAL" clId="{D16847C7-491B-4D2E-BCE3-AD56B818ADD6}" dt="2020-08-03T15:20:24.946" v="309" actId="164"/>
          <ac:spMkLst>
            <pc:docMk/>
            <pc:sldMk cId="2762087233" sldId="2142532351"/>
            <ac:spMk id="84" creationId="{1C59AF14-32F4-4A92-B820-B846B33B0BD7}"/>
          </ac:spMkLst>
        </pc:spChg>
        <pc:spChg chg="add mod">
          <ac:chgData name="Peter Fandel" userId="ace4e4fa-0a33-49a6-8412-272944495898" providerId="ADAL" clId="{D16847C7-491B-4D2E-BCE3-AD56B818ADD6}" dt="2020-08-03T15:20:24.946" v="309" actId="164"/>
          <ac:spMkLst>
            <pc:docMk/>
            <pc:sldMk cId="2762087233" sldId="2142532351"/>
            <ac:spMk id="85" creationId="{9FF05BF4-C175-47A2-82CF-3E5935739667}"/>
          </ac:spMkLst>
        </pc:spChg>
        <pc:spChg chg="add mod">
          <ac:chgData name="Peter Fandel" userId="ace4e4fa-0a33-49a6-8412-272944495898" providerId="ADAL" clId="{D16847C7-491B-4D2E-BCE3-AD56B818ADD6}" dt="2020-08-03T15:20:24.946" v="309" actId="164"/>
          <ac:spMkLst>
            <pc:docMk/>
            <pc:sldMk cId="2762087233" sldId="2142532351"/>
            <ac:spMk id="86" creationId="{01A8363E-B4F0-4D8E-A45C-60F89DEECE25}"/>
          </ac:spMkLst>
        </pc:spChg>
        <pc:spChg chg="add mod">
          <ac:chgData name="Peter Fandel" userId="ace4e4fa-0a33-49a6-8412-272944495898" providerId="ADAL" clId="{D16847C7-491B-4D2E-BCE3-AD56B818ADD6}" dt="2020-08-03T15:20:24.946" v="309" actId="164"/>
          <ac:spMkLst>
            <pc:docMk/>
            <pc:sldMk cId="2762087233" sldId="2142532351"/>
            <ac:spMk id="87" creationId="{366A4C48-D781-4BA9-81A0-4CA8A0804B7A}"/>
          </ac:spMkLst>
        </pc:spChg>
        <pc:spChg chg="add mod">
          <ac:chgData name="Peter Fandel" userId="ace4e4fa-0a33-49a6-8412-272944495898" providerId="ADAL" clId="{D16847C7-491B-4D2E-BCE3-AD56B818ADD6}" dt="2020-08-03T15:20:24.946" v="309" actId="164"/>
          <ac:spMkLst>
            <pc:docMk/>
            <pc:sldMk cId="2762087233" sldId="2142532351"/>
            <ac:spMk id="88" creationId="{E192E3DF-74A4-4167-A4C0-53E4C2F05672}"/>
          </ac:spMkLst>
        </pc:spChg>
        <pc:spChg chg="add mod">
          <ac:chgData name="Peter Fandel" userId="ace4e4fa-0a33-49a6-8412-272944495898" providerId="ADAL" clId="{D16847C7-491B-4D2E-BCE3-AD56B818ADD6}" dt="2020-08-03T15:20:24.946" v="309" actId="164"/>
          <ac:spMkLst>
            <pc:docMk/>
            <pc:sldMk cId="2762087233" sldId="2142532351"/>
            <ac:spMk id="89" creationId="{4BFBCC3D-058A-4500-B594-7033931B5EC7}"/>
          </ac:spMkLst>
        </pc:spChg>
        <pc:spChg chg="add mod">
          <ac:chgData name="Peter Fandel" userId="ace4e4fa-0a33-49a6-8412-272944495898" providerId="ADAL" clId="{D16847C7-491B-4D2E-BCE3-AD56B818ADD6}" dt="2020-08-03T15:20:24.946" v="309" actId="164"/>
          <ac:spMkLst>
            <pc:docMk/>
            <pc:sldMk cId="2762087233" sldId="2142532351"/>
            <ac:spMk id="90" creationId="{6555EDBB-E82E-4622-AD20-AF557D1292A2}"/>
          </ac:spMkLst>
        </pc:spChg>
        <pc:spChg chg="add mod">
          <ac:chgData name="Peter Fandel" userId="ace4e4fa-0a33-49a6-8412-272944495898" providerId="ADAL" clId="{D16847C7-491B-4D2E-BCE3-AD56B818ADD6}" dt="2020-08-03T15:20:24.946" v="309" actId="164"/>
          <ac:spMkLst>
            <pc:docMk/>
            <pc:sldMk cId="2762087233" sldId="2142532351"/>
            <ac:spMk id="91" creationId="{8A99C823-930A-4ECE-81CB-E5F0F76A43B6}"/>
          </ac:spMkLst>
        </pc:spChg>
        <pc:spChg chg="add mod">
          <ac:chgData name="Peter Fandel" userId="ace4e4fa-0a33-49a6-8412-272944495898" providerId="ADAL" clId="{D16847C7-491B-4D2E-BCE3-AD56B818ADD6}" dt="2020-08-03T15:20:24.946" v="309" actId="164"/>
          <ac:spMkLst>
            <pc:docMk/>
            <pc:sldMk cId="2762087233" sldId="2142532351"/>
            <ac:spMk id="92" creationId="{6B0AED71-923B-4298-8F1C-A3E5BAF679B2}"/>
          </ac:spMkLst>
        </pc:spChg>
        <pc:spChg chg="add mod">
          <ac:chgData name="Peter Fandel" userId="ace4e4fa-0a33-49a6-8412-272944495898" providerId="ADAL" clId="{D16847C7-491B-4D2E-BCE3-AD56B818ADD6}" dt="2020-08-03T15:20:24.946" v="309" actId="164"/>
          <ac:spMkLst>
            <pc:docMk/>
            <pc:sldMk cId="2762087233" sldId="2142532351"/>
            <ac:spMk id="93" creationId="{804CEAA1-1B94-475C-BAC6-BDD3F07037BB}"/>
          </ac:spMkLst>
        </pc:spChg>
        <pc:spChg chg="add mod">
          <ac:chgData name="Peter Fandel" userId="ace4e4fa-0a33-49a6-8412-272944495898" providerId="ADAL" clId="{D16847C7-491B-4D2E-BCE3-AD56B818ADD6}" dt="2020-08-03T15:20:24.946" v="309" actId="164"/>
          <ac:spMkLst>
            <pc:docMk/>
            <pc:sldMk cId="2762087233" sldId="2142532351"/>
            <ac:spMk id="94" creationId="{8A3FCDF5-2DC0-4ABB-B4EB-70BC8A3D31FB}"/>
          </ac:spMkLst>
        </pc:spChg>
        <pc:spChg chg="add mod">
          <ac:chgData name="Peter Fandel" userId="ace4e4fa-0a33-49a6-8412-272944495898" providerId="ADAL" clId="{D16847C7-491B-4D2E-BCE3-AD56B818ADD6}" dt="2020-08-03T15:20:24.946" v="309" actId="164"/>
          <ac:spMkLst>
            <pc:docMk/>
            <pc:sldMk cId="2762087233" sldId="2142532351"/>
            <ac:spMk id="95" creationId="{22BB78D7-B074-4D8D-BD02-2D6D936CB2B8}"/>
          </ac:spMkLst>
        </pc:spChg>
        <pc:spChg chg="add mod">
          <ac:chgData name="Peter Fandel" userId="ace4e4fa-0a33-49a6-8412-272944495898" providerId="ADAL" clId="{D16847C7-491B-4D2E-BCE3-AD56B818ADD6}" dt="2020-08-03T15:20:24.946" v="309" actId="164"/>
          <ac:spMkLst>
            <pc:docMk/>
            <pc:sldMk cId="2762087233" sldId="2142532351"/>
            <ac:spMk id="96" creationId="{7BFAF7D0-CFA8-49F7-9DEB-F56CCF232EB3}"/>
          </ac:spMkLst>
        </pc:spChg>
        <pc:spChg chg="add mod">
          <ac:chgData name="Peter Fandel" userId="ace4e4fa-0a33-49a6-8412-272944495898" providerId="ADAL" clId="{D16847C7-491B-4D2E-BCE3-AD56B818ADD6}" dt="2020-08-03T15:20:24.946" v="309" actId="164"/>
          <ac:spMkLst>
            <pc:docMk/>
            <pc:sldMk cId="2762087233" sldId="2142532351"/>
            <ac:spMk id="97" creationId="{FDBAE8BD-DDC3-4A52-97DE-BF4FB5BD9569}"/>
          </ac:spMkLst>
        </pc:spChg>
        <pc:spChg chg="add mod">
          <ac:chgData name="Peter Fandel" userId="ace4e4fa-0a33-49a6-8412-272944495898" providerId="ADAL" clId="{D16847C7-491B-4D2E-BCE3-AD56B818ADD6}" dt="2020-08-03T15:20:24.946" v="309" actId="164"/>
          <ac:spMkLst>
            <pc:docMk/>
            <pc:sldMk cId="2762087233" sldId="2142532351"/>
            <ac:spMk id="98" creationId="{FDA581AC-2243-49F6-9347-342943D147F1}"/>
          </ac:spMkLst>
        </pc:spChg>
        <pc:spChg chg="add mod">
          <ac:chgData name="Peter Fandel" userId="ace4e4fa-0a33-49a6-8412-272944495898" providerId="ADAL" clId="{D16847C7-491B-4D2E-BCE3-AD56B818ADD6}" dt="2020-08-03T15:20:24.946" v="309" actId="164"/>
          <ac:spMkLst>
            <pc:docMk/>
            <pc:sldMk cId="2762087233" sldId="2142532351"/>
            <ac:spMk id="99" creationId="{A766F653-8C65-484B-9B55-261C83B363E2}"/>
          </ac:spMkLst>
        </pc:spChg>
        <pc:spChg chg="add mod">
          <ac:chgData name="Peter Fandel" userId="ace4e4fa-0a33-49a6-8412-272944495898" providerId="ADAL" clId="{D16847C7-491B-4D2E-BCE3-AD56B818ADD6}" dt="2020-08-03T15:20:24.946" v="309" actId="164"/>
          <ac:spMkLst>
            <pc:docMk/>
            <pc:sldMk cId="2762087233" sldId="2142532351"/>
            <ac:spMk id="100" creationId="{287BD3A7-0453-4302-A368-621FCD6485DA}"/>
          </ac:spMkLst>
        </pc:spChg>
        <pc:spChg chg="add mod">
          <ac:chgData name="Peter Fandel" userId="ace4e4fa-0a33-49a6-8412-272944495898" providerId="ADAL" clId="{D16847C7-491B-4D2E-BCE3-AD56B818ADD6}" dt="2020-08-03T15:20:24.946" v="309" actId="164"/>
          <ac:spMkLst>
            <pc:docMk/>
            <pc:sldMk cId="2762087233" sldId="2142532351"/>
            <ac:spMk id="101" creationId="{057528DE-3958-43E5-ACB2-7F2466A8A0D7}"/>
          </ac:spMkLst>
        </pc:spChg>
        <pc:spChg chg="add mod">
          <ac:chgData name="Peter Fandel" userId="ace4e4fa-0a33-49a6-8412-272944495898" providerId="ADAL" clId="{D16847C7-491B-4D2E-BCE3-AD56B818ADD6}" dt="2020-08-03T15:20:24.946" v="309" actId="164"/>
          <ac:spMkLst>
            <pc:docMk/>
            <pc:sldMk cId="2762087233" sldId="2142532351"/>
            <ac:spMk id="102" creationId="{A028B7A8-6AA5-424F-9E11-104AAB705929}"/>
          </ac:spMkLst>
        </pc:spChg>
        <pc:spChg chg="add mod">
          <ac:chgData name="Peter Fandel" userId="ace4e4fa-0a33-49a6-8412-272944495898" providerId="ADAL" clId="{D16847C7-491B-4D2E-BCE3-AD56B818ADD6}" dt="2020-08-03T15:20:24.946" v="309" actId="164"/>
          <ac:spMkLst>
            <pc:docMk/>
            <pc:sldMk cId="2762087233" sldId="2142532351"/>
            <ac:spMk id="103" creationId="{2F412FD4-7751-4C6D-B413-6F946C3B47A6}"/>
          </ac:spMkLst>
        </pc:spChg>
        <pc:spChg chg="add mod">
          <ac:chgData name="Peter Fandel" userId="ace4e4fa-0a33-49a6-8412-272944495898" providerId="ADAL" clId="{D16847C7-491B-4D2E-BCE3-AD56B818ADD6}" dt="2020-08-03T15:20:24.946" v="309" actId="164"/>
          <ac:spMkLst>
            <pc:docMk/>
            <pc:sldMk cId="2762087233" sldId="2142532351"/>
            <ac:spMk id="104" creationId="{1A8BDA56-0E63-4799-B90B-03C245C6928E}"/>
          </ac:spMkLst>
        </pc:spChg>
        <pc:spChg chg="add mod">
          <ac:chgData name="Peter Fandel" userId="ace4e4fa-0a33-49a6-8412-272944495898" providerId="ADAL" clId="{D16847C7-491B-4D2E-BCE3-AD56B818ADD6}" dt="2020-08-03T15:20:24.946" v="309" actId="164"/>
          <ac:spMkLst>
            <pc:docMk/>
            <pc:sldMk cId="2762087233" sldId="2142532351"/>
            <ac:spMk id="105" creationId="{2340200D-42A5-4F9F-9648-E07191968867}"/>
          </ac:spMkLst>
        </pc:spChg>
        <pc:spChg chg="add mod">
          <ac:chgData name="Peter Fandel" userId="ace4e4fa-0a33-49a6-8412-272944495898" providerId="ADAL" clId="{D16847C7-491B-4D2E-BCE3-AD56B818ADD6}" dt="2020-08-03T15:25:42.995" v="444" actId="1037"/>
          <ac:spMkLst>
            <pc:docMk/>
            <pc:sldMk cId="2762087233" sldId="2142532351"/>
            <ac:spMk id="106" creationId="{E6BBF826-6EA8-4C7D-892B-F71071D3E64B}"/>
          </ac:spMkLst>
        </pc:spChg>
        <pc:spChg chg="add mod">
          <ac:chgData name="Peter Fandel" userId="ace4e4fa-0a33-49a6-8412-272944495898" providerId="ADAL" clId="{D16847C7-491B-4D2E-BCE3-AD56B818ADD6}" dt="2020-08-03T15:22:10.563" v="369" actId="164"/>
          <ac:spMkLst>
            <pc:docMk/>
            <pc:sldMk cId="2762087233" sldId="2142532351"/>
            <ac:spMk id="107" creationId="{1A221144-169D-44AC-A1C1-23549D23A448}"/>
          </ac:spMkLst>
        </pc:spChg>
        <pc:spChg chg="add mod">
          <ac:chgData name="Peter Fandel" userId="ace4e4fa-0a33-49a6-8412-272944495898" providerId="ADAL" clId="{D16847C7-491B-4D2E-BCE3-AD56B818ADD6}" dt="2020-08-03T15:22:10.563" v="369" actId="164"/>
          <ac:spMkLst>
            <pc:docMk/>
            <pc:sldMk cId="2762087233" sldId="2142532351"/>
            <ac:spMk id="108" creationId="{21DB529E-4A59-4C0C-8D1A-30D6D9665DCB}"/>
          </ac:spMkLst>
        </pc:spChg>
        <pc:spChg chg="add del mod">
          <ac:chgData name="Peter Fandel" userId="ace4e4fa-0a33-49a6-8412-272944495898" providerId="ADAL" clId="{D16847C7-491B-4D2E-BCE3-AD56B818ADD6}" dt="2020-08-03T15:21:04.937" v="311" actId="478"/>
          <ac:spMkLst>
            <pc:docMk/>
            <pc:sldMk cId="2762087233" sldId="2142532351"/>
            <ac:spMk id="109" creationId="{1A060C69-965B-4F51-9279-211A8329D0F6}"/>
          </ac:spMkLst>
        </pc:spChg>
        <pc:spChg chg="add mod">
          <ac:chgData name="Peter Fandel" userId="ace4e4fa-0a33-49a6-8412-272944495898" providerId="ADAL" clId="{D16847C7-491B-4D2E-BCE3-AD56B818ADD6}" dt="2020-08-03T15:22:16.795" v="370" actId="164"/>
          <ac:spMkLst>
            <pc:docMk/>
            <pc:sldMk cId="2762087233" sldId="2142532351"/>
            <ac:spMk id="110" creationId="{A9B0EE1A-348A-433D-8FD0-C016E1C5EA0D}"/>
          </ac:spMkLst>
        </pc:spChg>
        <pc:spChg chg="add mod">
          <ac:chgData name="Peter Fandel" userId="ace4e4fa-0a33-49a6-8412-272944495898" providerId="ADAL" clId="{D16847C7-491B-4D2E-BCE3-AD56B818ADD6}" dt="2020-08-03T15:22:16.795" v="370" actId="164"/>
          <ac:spMkLst>
            <pc:docMk/>
            <pc:sldMk cId="2762087233" sldId="2142532351"/>
            <ac:spMk id="111" creationId="{689436E3-4295-4A52-BBC9-1BF62106D4F5}"/>
          </ac:spMkLst>
        </pc:spChg>
        <pc:spChg chg="add del mod">
          <ac:chgData name="Peter Fandel" userId="ace4e4fa-0a33-49a6-8412-272944495898" providerId="ADAL" clId="{D16847C7-491B-4D2E-BCE3-AD56B818ADD6}" dt="2020-08-03T15:21:02.696" v="310" actId="478"/>
          <ac:spMkLst>
            <pc:docMk/>
            <pc:sldMk cId="2762087233" sldId="2142532351"/>
            <ac:spMk id="112" creationId="{AFD4E7B2-FA6A-4C22-BCBB-6130B3F768EC}"/>
          </ac:spMkLst>
        </pc:spChg>
        <pc:spChg chg="add mod">
          <ac:chgData name="Peter Fandel" userId="ace4e4fa-0a33-49a6-8412-272944495898" providerId="ADAL" clId="{D16847C7-491B-4D2E-BCE3-AD56B818ADD6}" dt="2020-08-03T15:22:04.314" v="368" actId="164"/>
          <ac:spMkLst>
            <pc:docMk/>
            <pc:sldMk cId="2762087233" sldId="2142532351"/>
            <ac:spMk id="113" creationId="{5ED7262A-58C4-4391-A70A-3089F208362B}"/>
          </ac:spMkLst>
        </pc:spChg>
        <pc:spChg chg="add mod">
          <ac:chgData name="Peter Fandel" userId="ace4e4fa-0a33-49a6-8412-272944495898" providerId="ADAL" clId="{D16847C7-491B-4D2E-BCE3-AD56B818ADD6}" dt="2020-08-03T15:22:04.314" v="368" actId="164"/>
          <ac:spMkLst>
            <pc:docMk/>
            <pc:sldMk cId="2762087233" sldId="2142532351"/>
            <ac:spMk id="114" creationId="{BE4C0011-4154-4F54-8B54-14236E1DC0B6}"/>
          </ac:spMkLst>
        </pc:spChg>
        <pc:spChg chg="add mod">
          <ac:chgData name="Peter Fandel" userId="ace4e4fa-0a33-49a6-8412-272944495898" providerId="ADAL" clId="{D16847C7-491B-4D2E-BCE3-AD56B818ADD6}" dt="2020-08-03T15:15:57.629" v="160" actId="164"/>
          <ac:spMkLst>
            <pc:docMk/>
            <pc:sldMk cId="2762087233" sldId="2142532351"/>
            <ac:spMk id="115" creationId="{DA681F20-1BC9-495E-8487-DB9B0B9E3031}"/>
          </ac:spMkLst>
        </pc:spChg>
        <pc:spChg chg="add mod">
          <ac:chgData name="Peter Fandel" userId="ace4e4fa-0a33-49a6-8412-272944495898" providerId="ADAL" clId="{D16847C7-491B-4D2E-BCE3-AD56B818ADD6}" dt="2020-08-03T15:15:57.629" v="160" actId="164"/>
          <ac:spMkLst>
            <pc:docMk/>
            <pc:sldMk cId="2762087233" sldId="2142532351"/>
            <ac:spMk id="116" creationId="{6017D7AF-3A85-45A6-86FC-DB4ECD93E89A}"/>
          </ac:spMkLst>
        </pc:spChg>
        <pc:spChg chg="add mod">
          <ac:chgData name="Peter Fandel" userId="ace4e4fa-0a33-49a6-8412-272944495898" providerId="ADAL" clId="{D16847C7-491B-4D2E-BCE3-AD56B818ADD6}" dt="2020-08-03T15:15:57.629" v="160" actId="164"/>
          <ac:spMkLst>
            <pc:docMk/>
            <pc:sldMk cId="2762087233" sldId="2142532351"/>
            <ac:spMk id="117" creationId="{E464B43C-633E-4DF6-8720-B055511B0B2D}"/>
          </ac:spMkLst>
        </pc:spChg>
        <pc:spChg chg="add mod">
          <ac:chgData name="Peter Fandel" userId="ace4e4fa-0a33-49a6-8412-272944495898" providerId="ADAL" clId="{D16847C7-491B-4D2E-BCE3-AD56B818ADD6}" dt="2020-08-03T15:15:57.629" v="160" actId="164"/>
          <ac:spMkLst>
            <pc:docMk/>
            <pc:sldMk cId="2762087233" sldId="2142532351"/>
            <ac:spMk id="118" creationId="{64A9CB24-6E02-4D7A-B2E4-A05903BEE697}"/>
          </ac:spMkLst>
        </pc:spChg>
        <pc:spChg chg="add">
          <ac:chgData name="Peter Fandel" userId="ace4e4fa-0a33-49a6-8412-272944495898" providerId="ADAL" clId="{D16847C7-491B-4D2E-BCE3-AD56B818ADD6}" dt="2020-08-03T15:15:42.009" v="137"/>
          <ac:spMkLst>
            <pc:docMk/>
            <pc:sldMk cId="2762087233" sldId="2142532351"/>
            <ac:spMk id="128" creationId="{FE3EA28D-0E72-441D-ADE7-543E2017EF97}"/>
          </ac:spMkLst>
        </pc:spChg>
        <pc:spChg chg="add del mod">
          <ac:chgData name="Peter Fandel" userId="ace4e4fa-0a33-49a6-8412-272944495898" providerId="ADAL" clId="{D16847C7-491B-4D2E-BCE3-AD56B818ADD6}" dt="2020-08-03T18:11:13.025" v="1291" actId="478"/>
          <ac:spMkLst>
            <pc:docMk/>
            <pc:sldMk cId="2762087233" sldId="2142532351"/>
            <ac:spMk id="130" creationId="{5D868F18-636A-4AE5-82FB-0185007E23F4}"/>
          </ac:spMkLst>
        </pc:spChg>
        <pc:spChg chg="add mod">
          <ac:chgData name="Peter Fandel" userId="ace4e4fa-0a33-49a6-8412-272944495898" providerId="ADAL" clId="{D16847C7-491B-4D2E-BCE3-AD56B818ADD6}" dt="2020-08-03T15:25:42.995" v="444" actId="1037"/>
          <ac:spMkLst>
            <pc:docMk/>
            <pc:sldMk cId="2762087233" sldId="2142532351"/>
            <ac:spMk id="142" creationId="{96497731-DF93-46A3-A180-F6BCBC1485CA}"/>
          </ac:spMkLst>
        </pc:spChg>
        <pc:grpChg chg="add mod">
          <ac:chgData name="Peter Fandel" userId="ace4e4fa-0a33-49a6-8412-272944495898" providerId="ADAL" clId="{D16847C7-491B-4D2E-BCE3-AD56B818ADD6}" dt="2020-08-03T15:30:42" v="521" actId="1035"/>
          <ac:grpSpMkLst>
            <pc:docMk/>
            <pc:sldMk cId="2762087233" sldId="2142532351"/>
            <ac:grpSpMk id="123" creationId="{554B2494-7BF2-44A3-B6BE-7DFDEA4C21F3}"/>
          </ac:grpSpMkLst>
        </pc:grpChg>
        <pc:grpChg chg="add mod">
          <ac:chgData name="Peter Fandel" userId="ace4e4fa-0a33-49a6-8412-272944495898" providerId="ADAL" clId="{D16847C7-491B-4D2E-BCE3-AD56B818ADD6}" dt="2020-08-03T15:16:00.615" v="165" actId="1035"/>
          <ac:grpSpMkLst>
            <pc:docMk/>
            <pc:sldMk cId="2762087233" sldId="2142532351"/>
            <ac:grpSpMk id="129" creationId="{3C755DE0-E807-47BC-B98D-800678511F44}"/>
          </ac:grpSpMkLst>
        </pc:grpChg>
        <pc:grpChg chg="add mod">
          <ac:chgData name="Peter Fandel" userId="ace4e4fa-0a33-49a6-8412-272944495898" providerId="ADAL" clId="{D16847C7-491B-4D2E-BCE3-AD56B818ADD6}" dt="2020-08-03T15:25:42.995" v="444" actId="1037"/>
          <ac:grpSpMkLst>
            <pc:docMk/>
            <pc:sldMk cId="2762087233" sldId="2142532351"/>
            <ac:grpSpMk id="131" creationId="{600E24E7-A149-4839-8900-BC9B1C69148A}"/>
          </ac:grpSpMkLst>
        </pc:grpChg>
        <pc:grpChg chg="add mod">
          <ac:chgData name="Peter Fandel" userId="ace4e4fa-0a33-49a6-8412-272944495898" providerId="ADAL" clId="{D16847C7-491B-4D2E-BCE3-AD56B818ADD6}" dt="2020-08-03T15:25:42.995" v="444" actId="1037"/>
          <ac:grpSpMkLst>
            <pc:docMk/>
            <pc:sldMk cId="2762087233" sldId="2142532351"/>
            <ac:grpSpMk id="132" creationId="{4307181D-5141-49F6-933D-1EEFE4D62844}"/>
          </ac:grpSpMkLst>
        </pc:grpChg>
        <pc:grpChg chg="add mod">
          <ac:chgData name="Peter Fandel" userId="ace4e4fa-0a33-49a6-8412-272944495898" providerId="ADAL" clId="{D16847C7-491B-4D2E-BCE3-AD56B818ADD6}" dt="2020-08-03T15:25:42.995" v="444" actId="1037"/>
          <ac:grpSpMkLst>
            <pc:docMk/>
            <pc:sldMk cId="2762087233" sldId="2142532351"/>
            <ac:grpSpMk id="133" creationId="{2C5D34A3-AA83-4C72-83B2-A9405803AB96}"/>
          </ac:grpSpMkLst>
        </pc:grpChg>
        <pc:grpChg chg="add mod">
          <ac:chgData name="Peter Fandel" userId="ace4e4fa-0a33-49a6-8412-272944495898" providerId="ADAL" clId="{D16847C7-491B-4D2E-BCE3-AD56B818ADD6}" dt="2020-08-03T15:25:42.995" v="444" actId="1037"/>
          <ac:grpSpMkLst>
            <pc:docMk/>
            <pc:sldMk cId="2762087233" sldId="2142532351"/>
            <ac:grpSpMk id="134" creationId="{87C62DD9-AA9D-402C-9F33-56C36D8B8BE8}"/>
          </ac:grpSpMkLst>
        </pc:grpChg>
        <pc:grpChg chg="add mod">
          <ac:chgData name="Peter Fandel" userId="ace4e4fa-0a33-49a6-8412-272944495898" providerId="ADAL" clId="{D16847C7-491B-4D2E-BCE3-AD56B818ADD6}" dt="2020-08-03T15:25:42.995" v="444" actId="1037"/>
          <ac:grpSpMkLst>
            <pc:docMk/>
            <pc:sldMk cId="2762087233" sldId="2142532351"/>
            <ac:grpSpMk id="135" creationId="{0DB64DA2-E223-4ED2-ACE0-3682F1640B91}"/>
          </ac:grpSpMkLst>
        </pc:grpChg>
        <pc:grpChg chg="add mod">
          <ac:chgData name="Peter Fandel" userId="ace4e4fa-0a33-49a6-8412-272944495898" providerId="ADAL" clId="{D16847C7-491B-4D2E-BCE3-AD56B818ADD6}" dt="2020-08-03T15:25:42.995" v="444" actId="1037"/>
          <ac:grpSpMkLst>
            <pc:docMk/>
            <pc:sldMk cId="2762087233" sldId="2142532351"/>
            <ac:grpSpMk id="136" creationId="{B2E9212E-E9BA-4FF3-8FF0-113B5C34C03B}"/>
          </ac:grpSpMkLst>
        </pc:grpChg>
        <pc:grpChg chg="add mod">
          <ac:chgData name="Peter Fandel" userId="ace4e4fa-0a33-49a6-8412-272944495898" providerId="ADAL" clId="{D16847C7-491B-4D2E-BCE3-AD56B818ADD6}" dt="2020-08-03T15:25:42.995" v="444" actId="1037"/>
          <ac:grpSpMkLst>
            <pc:docMk/>
            <pc:sldMk cId="2762087233" sldId="2142532351"/>
            <ac:grpSpMk id="139" creationId="{D2F67FA2-2FDC-43E9-9622-1184E82CB92F}"/>
          </ac:grpSpMkLst>
        </pc:grpChg>
        <pc:grpChg chg="add mod">
          <ac:chgData name="Peter Fandel" userId="ace4e4fa-0a33-49a6-8412-272944495898" providerId="ADAL" clId="{D16847C7-491B-4D2E-BCE3-AD56B818ADD6}" dt="2020-08-03T15:25:42.995" v="444" actId="1037"/>
          <ac:grpSpMkLst>
            <pc:docMk/>
            <pc:sldMk cId="2762087233" sldId="2142532351"/>
            <ac:grpSpMk id="143" creationId="{10E8619E-590B-4DFE-A6E3-FB1A5C683AD6}"/>
          </ac:grpSpMkLst>
        </pc:grpChg>
        <pc:grpChg chg="add mod">
          <ac:chgData name="Peter Fandel" userId="ace4e4fa-0a33-49a6-8412-272944495898" providerId="ADAL" clId="{D16847C7-491B-4D2E-BCE3-AD56B818ADD6}" dt="2020-08-03T15:25:42.995" v="444" actId="1037"/>
          <ac:grpSpMkLst>
            <pc:docMk/>
            <pc:sldMk cId="2762087233" sldId="2142532351"/>
            <ac:grpSpMk id="146" creationId="{7F9681D7-B191-4FBE-9C6B-8CD15767892F}"/>
          </ac:grpSpMkLst>
        </pc:grpChg>
        <pc:grpChg chg="add mod">
          <ac:chgData name="Peter Fandel" userId="ace4e4fa-0a33-49a6-8412-272944495898" providerId="ADAL" clId="{D16847C7-491B-4D2E-BCE3-AD56B818ADD6}" dt="2020-08-03T15:25:42.995" v="444" actId="1037"/>
          <ac:grpSpMkLst>
            <pc:docMk/>
            <pc:sldMk cId="2762087233" sldId="2142532351"/>
            <ac:grpSpMk id="149" creationId="{F8E57291-50A5-4AFB-8710-8F8E63F2D2E6}"/>
          </ac:grpSpMkLst>
        </pc:grpChg>
        <pc:grpChg chg="add mod">
          <ac:chgData name="Peter Fandel" userId="ace4e4fa-0a33-49a6-8412-272944495898" providerId="ADAL" clId="{D16847C7-491B-4D2E-BCE3-AD56B818ADD6}" dt="2020-08-03T15:28:29.397" v="481" actId="1076"/>
          <ac:grpSpMkLst>
            <pc:docMk/>
            <pc:sldMk cId="2762087233" sldId="2142532351"/>
            <ac:grpSpMk id="152" creationId="{77B41161-B5BE-4360-B198-2C6DAA3E2E8D}"/>
          </ac:grpSpMkLst>
        </pc:grpChg>
        <pc:grpChg chg="add mod">
          <ac:chgData name="Peter Fandel" userId="ace4e4fa-0a33-49a6-8412-272944495898" providerId="ADAL" clId="{D16847C7-491B-4D2E-BCE3-AD56B818ADD6}" dt="2020-08-03T15:28:34.814" v="482" actId="1076"/>
          <ac:grpSpMkLst>
            <pc:docMk/>
            <pc:sldMk cId="2762087233" sldId="2142532351"/>
            <ac:grpSpMk id="153" creationId="{44833EC2-9C30-4C68-851C-51223FC150B4}"/>
          </ac:grpSpMkLst>
        </pc:grpChg>
        <pc:grpChg chg="add del mod">
          <ac:chgData name="Peter Fandel" userId="ace4e4fa-0a33-49a6-8412-272944495898" providerId="ADAL" clId="{D16847C7-491B-4D2E-BCE3-AD56B818ADD6}" dt="2020-08-03T15:29:17.586" v="490" actId="165"/>
          <ac:grpSpMkLst>
            <pc:docMk/>
            <pc:sldMk cId="2762087233" sldId="2142532351"/>
            <ac:grpSpMk id="154" creationId="{E7C41B6B-08F7-4AD5-8AC8-CE37F97760AB}"/>
          </ac:grpSpMkLst>
        </pc:grpChg>
        <pc:grpChg chg="add mod">
          <ac:chgData name="Peter Fandel" userId="ace4e4fa-0a33-49a6-8412-272944495898" providerId="ADAL" clId="{D16847C7-491B-4D2E-BCE3-AD56B818ADD6}" dt="2020-08-03T15:29:55.671" v="497" actId="1076"/>
          <ac:grpSpMkLst>
            <pc:docMk/>
            <pc:sldMk cId="2762087233" sldId="2142532351"/>
            <ac:grpSpMk id="155" creationId="{70740759-5299-433F-BFFB-B572FE7D9FD5}"/>
          </ac:grpSpMkLst>
        </pc:grpChg>
        <pc:grpChg chg="add mod">
          <ac:chgData name="Peter Fandel" userId="ace4e4fa-0a33-49a6-8412-272944495898" providerId="ADAL" clId="{D16847C7-491B-4D2E-BCE3-AD56B818ADD6}" dt="2020-08-03T15:29:33.589" v="493" actId="1076"/>
          <ac:grpSpMkLst>
            <pc:docMk/>
            <pc:sldMk cId="2762087233" sldId="2142532351"/>
            <ac:grpSpMk id="156" creationId="{AA407AFE-99B4-4F85-B94B-4ACE24B06C58}"/>
          </ac:grpSpMkLst>
        </pc:grpChg>
        <pc:grpChg chg="add mod">
          <ac:chgData name="Peter Fandel" userId="ace4e4fa-0a33-49a6-8412-272944495898" providerId="ADAL" clId="{D16847C7-491B-4D2E-BCE3-AD56B818ADD6}" dt="2020-08-03T18:14:15.992" v="1314" actId="164"/>
          <ac:grpSpMkLst>
            <pc:docMk/>
            <pc:sldMk cId="2762087233" sldId="2142532351"/>
            <ac:grpSpMk id="157" creationId="{B76B3315-E4B8-4ADD-A010-D1E854E4AAAB}"/>
          </ac:grpSpMkLst>
        </pc:grpChg>
        <pc:grpChg chg="add mod">
          <ac:chgData name="Peter Fandel" userId="ace4e4fa-0a33-49a6-8412-272944495898" providerId="ADAL" clId="{D16847C7-491B-4D2E-BCE3-AD56B818ADD6}" dt="2020-08-03T18:14:20.767" v="1315" actId="164"/>
          <ac:grpSpMkLst>
            <pc:docMk/>
            <pc:sldMk cId="2762087233" sldId="2142532351"/>
            <ac:grpSpMk id="158" creationId="{19D5C27D-4455-422D-8348-0F150E30FB19}"/>
          </ac:grpSpMkLst>
        </pc:grpChg>
        <pc:grpChg chg="add mod">
          <ac:chgData name="Peter Fandel" userId="ace4e4fa-0a33-49a6-8412-272944495898" providerId="ADAL" clId="{D16847C7-491B-4D2E-BCE3-AD56B818ADD6}" dt="2020-08-03T18:14:25.212" v="1316" actId="164"/>
          <ac:grpSpMkLst>
            <pc:docMk/>
            <pc:sldMk cId="2762087233" sldId="2142532351"/>
            <ac:grpSpMk id="159" creationId="{40008E7E-8D76-45FD-998B-7EE7270AD62C}"/>
          </ac:grpSpMkLst>
        </pc:grpChg>
        <pc:grpChg chg="add mod">
          <ac:chgData name="Peter Fandel" userId="ace4e4fa-0a33-49a6-8412-272944495898" providerId="ADAL" clId="{D16847C7-491B-4D2E-BCE3-AD56B818ADD6}" dt="2020-08-03T18:14:29.260" v="1317" actId="164"/>
          <ac:grpSpMkLst>
            <pc:docMk/>
            <pc:sldMk cId="2762087233" sldId="2142532351"/>
            <ac:grpSpMk id="160" creationId="{894F991A-324B-4875-9672-3929F3783740}"/>
          </ac:grpSpMkLst>
        </pc:grpChg>
        <pc:grpChg chg="add mod">
          <ac:chgData name="Peter Fandel" userId="ace4e4fa-0a33-49a6-8412-272944495898" providerId="ADAL" clId="{D16847C7-491B-4D2E-BCE3-AD56B818ADD6}" dt="2020-08-03T18:14:32.972" v="1318" actId="164"/>
          <ac:grpSpMkLst>
            <pc:docMk/>
            <pc:sldMk cId="2762087233" sldId="2142532351"/>
            <ac:grpSpMk id="161" creationId="{9EC3C100-7A3C-4112-BEE5-762FE12F34FA}"/>
          </ac:grpSpMkLst>
        </pc:grpChg>
        <pc:picChg chg="add mod">
          <ac:chgData name="Peter Fandel" userId="ace4e4fa-0a33-49a6-8412-272944495898" providerId="ADAL" clId="{D16847C7-491B-4D2E-BCE3-AD56B818ADD6}" dt="2020-08-03T15:28:40.643" v="484" actId="1076"/>
          <ac:picMkLst>
            <pc:docMk/>
            <pc:sldMk cId="2762087233" sldId="2142532351"/>
            <ac:picMk id="3" creationId="{C55409E0-EF15-478C-B33D-105CBBCB475F}"/>
          </ac:picMkLst>
        </pc:picChg>
        <pc:picChg chg="add mod">
          <ac:chgData name="Peter Fandel" userId="ace4e4fa-0a33-49a6-8412-272944495898" providerId="ADAL" clId="{D16847C7-491B-4D2E-BCE3-AD56B818ADD6}" dt="2020-08-03T15:30:14.233" v="516" actId="1035"/>
          <ac:picMkLst>
            <pc:docMk/>
            <pc:sldMk cId="2762087233" sldId="2142532351"/>
            <ac:picMk id="5" creationId="{977EA5F6-A00B-4958-AA4F-BF10A34C02B7}"/>
          </ac:picMkLst>
        </pc:picChg>
        <pc:picChg chg="add mod">
          <ac:chgData name="Peter Fandel" userId="ace4e4fa-0a33-49a6-8412-272944495898" providerId="ADAL" clId="{D16847C7-491B-4D2E-BCE3-AD56B818ADD6}" dt="2020-08-03T15:25:42.995" v="444" actId="1037"/>
          <ac:picMkLst>
            <pc:docMk/>
            <pc:sldMk cId="2762087233" sldId="2142532351"/>
            <ac:picMk id="45" creationId="{AAD0404C-9FDC-40FF-93E1-5AD647DB852C}"/>
          </ac:picMkLst>
        </pc:picChg>
        <pc:picChg chg="add del mod">
          <ac:chgData name="Peter Fandel" userId="ace4e4fa-0a33-49a6-8412-272944495898" providerId="ADAL" clId="{D16847C7-491B-4D2E-BCE3-AD56B818ADD6}" dt="2020-08-03T15:23:55.586" v="418" actId="478"/>
          <ac:picMkLst>
            <pc:docMk/>
            <pc:sldMk cId="2762087233" sldId="2142532351"/>
            <ac:picMk id="46" creationId="{D75FAA25-5022-4263-8E7C-7DFA19F4F5B2}"/>
          </ac:picMkLst>
        </pc:picChg>
        <pc:picChg chg="add mod">
          <ac:chgData name="Peter Fandel" userId="ace4e4fa-0a33-49a6-8412-272944495898" providerId="ADAL" clId="{D16847C7-491B-4D2E-BCE3-AD56B818ADD6}" dt="2020-08-03T15:22:29.627" v="372" actId="164"/>
          <ac:picMkLst>
            <pc:docMk/>
            <pc:sldMk cId="2762087233" sldId="2142532351"/>
            <ac:picMk id="51" creationId="{6D84311C-5B72-4CB8-8D30-94E1FD24C959}"/>
          </ac:picMkLst>
        </pc:picChg>
        <pc:picChg chg="add mod">
          <ac:chgData name="Peter Fandel" userId="ace4e4fa-0a33-49a6-8412-272944495898" providerId="ADAL" clId="{D16847C7-491B-4D2E-BCE3-AD56B818ADD6}" dt="2020-08-03T15:22:29.627" v="372" actId="164"/>
          <ac:picMkLst>
            <pc:docMk/>
            <pc:sldMk cId="2762087233" sldId="2142532351"/>
            <ac:picMk id="52" creationId="{9396AD1E-3AB0-422F-BDB8-FC63B536C6D0}"/>
          </ac:picMkLst>
        </pc:picChg>
        <pc:picChg chg="add mod">
          <ac:chgData name="Peter Fandel" userId="ace4e4fa-0a33-49a6-8412-272944495898" providerId="ADAL" clId="{D16847C7-491B-4D2E-BCE3-AD56B818ADD6}" dt="2020-08-03T15:15:57.629" v="160" actId="164"/>
          <ac:picMkLst>
            <pc:docMk/>
            <pc:sldMk cId="2762087233" sldId="2142532351"/>
            <ac:picMk id="119" creationId="{203BF048-C242-447B-AC6B-3C6525917F8C}"/>
          </ac:picMkLst>
        </pc:picChg>
        <pc:picChg chg="add mod">
          <ac:chgData name="Peter Fandel" userId="ace4e4fa-0a33-49a6-8412-272944495898" providerId="ADAL" clId="{D16847C7-491B-4D2E-BCE3-AD56B818ADD6}" dt="2020-08-03T15:15:57.629" v="160" actId="164"/>
          <ac:picMkLst>
            <pc:docMk/>
            <pc:sldMk cId="2762087233" sldId="2142532351"/>
            <ac:picMk id="120" creationId="{24691043-B9A8-4814-AC9B-2CBD6B036B72}"/>
          </ac:picMkLst>
        </pc:picChg>
        <pc:picChg chg="add mod">
          <ac:chgData name="Peter Fandel" userId="ace4e4fa-0a33-49a6-8412-272944495898" providerId="ADAL" clId="{D16847C7-491B-4D2E-BCE3-AD56B818ADD6}" dt="2020-08-03T15:15:57.629" v="160" actId="164"/>
          <ac:picMkLst>
            <pc:docMk/>
            <pc:sldMk cId="2762087233" sldId="2142532351"/>
            <ac:picMk id="121" creationId="{95C098C4-49A0-4E29-BF0A-0BD1ACC2BD36}"/>
          </ac:picMkLst>
        </pc:picChg>
        <pc:picChg chg="add mod">
          <ac:chgData name="Peter Fandel" userId="ace4e4fa-0a33-49a6-8412-272944495898" providerId="ADAL" clId="{D16847C7-491B-4D2E-BCE3-AD56B818ADD6}" dt="2020-08-03T15:15:57.629" v="160" actId="164"/>
          <ac:picMkLst>
            <pc:docMk/>
            <pc:sldMk cId="2762087233" sldId="2142532351"/>
            <ac:picMk id="122" creationId="{4E67D026-B7CA-4470-B67F-55AC2AF0F655}"/>
          </ac:picMkLst>
        </pc:picChg>
      </pc:sldChg>
      <pc:sldChg chg="addSp delSp modSp add del">
        <pc:chgData name="Peter Fandel" userId="ace4e4fa-0a33-49a6-8412-272944495898" providerId="ADAL" clId="{D16847C7-491B-4D2E-BCE3-AD56B818ADD6}" dt="2020-08-03T18:08:16.140" v="1160" actId="2696"/>
        <pc:sldMkLst>
          <pc:docMk/>
          <pc:sldMk cId="3675722776" sldId="2142532352"/>
        </pc:sldMkLst>
        <pc:spChg chg="del">
          <ac:chgData name="Peter Fandel" userId="ace4e4fa-0a33-49a6-8412-272944495898" providerId="ADAL" clId="{D16847C7-491B-4D2E-BCE3-AD56B818ADD6}" dt="2020-08-03T15:39:12.219" v="586" actId="478"/>
          <ac:spMkLst>
            <pc:docMk/>
            <pc:sldMk cId="3675722776" sldId="2142532352"/>
            <ac:spMk id="4" creationId="{35A178DF-CD25-4F28-9F2D-69CCB6DBA0B3}"/>
          </ac:spMkLst>
        </pc:spChg>
        <pc:spChg chg="del">
          <ac:chgData name="Peter Fandel" userId="ace4e4fa-0a33-49a6-8412-272944495898" providerId="ADAL" clId="{D16847C7-491B-4D2E-BCE3-AD56B818ADD6}" dt="2020-08-03T15:39:12.219" v="586" actId="478"/>
          <ac:spMkLst>
            <pc:docMk/>
            <pc:sldMk cId="3675722776" sldId="2142532352"/>
            <ac:spMk id="6" creationId="{D6CCC37A-C1BB-416F-A450-7D50F98E2F74}"/>
          </ac:spMkLst>
        </pc:spChg>
        <pc:spChg chg="del">
          <ac:chgData name="Peter Fandel" userId="ace4e4fa-0a33-49a6-8412-272944495898" providerId="ADAL" clId="{D16847C7-491B-4D2E-BCE3-AD56B818ADD6}" dt="2020-08-03T15:39:12.219" v="586" actId="478"/>
          <ac:spMkLst>
            <pc:docMk/>
            <pc:sldMk cId="3675722776" sldId="2142532352"/>
            <ac:spMk id="7" creationId="{8374122E-F020-4399-94C3-54A3D9F64AF3}"/>
          </ac:spMkLst>
        </pc:spChg>
        <pc:spChg chg="del">
          <ac:chgData name="Peter Fandel" userId="ace4e4fa-0a33-49a6-8412-272944495898" providerId="ADAL" clId="{D16847C7-491B-4D2E-BCE3-AD56B818ADD6}" dt="2020-08-03T15:39:12.219" v="586" actId="478"/>
          <ac:spMkLst>
            <pc:docMk/>
            <pc:sldMk cId="3675722776" sldId="2142532352"/>
            <ac:spMk id="14" creationId="{6AA1E2F8-14BE-4067-9F19-7D191E27831B}"/>
          </ac:spMkLst>
        </pc:spChg>
        <pc:spChg chg="del">
          <ac:chgData name="Peter Fandel" userId="ace4e4fa-0a33-49a6-8412-272944495898" providerId="ADAL" clId="{D16847C7-491B-4D2E-BCE3-AD56B818ADD6}" dt="2020-08-03T15:35:05.429" v="547" actId="478"/>
          <ac:spMkLst>
            <pc:docMk/>
            <pc:sldMk cId="3675722776" sldId="2142532352"/>
            <ac:spMk id="27" creationId="{EBBC4708-D62D-4B38-97FF-0F71793BAA32}"/>
          </ac:spMkLst>
        </pc:spChg>
        <pc:spChg chg="mod">
          <ac:chgData name="Peter Fandel" userId="ace4e4fa-0a33-49a6-8412-272944495898" providerId="ADAL" clId="{D16847C7-491B-4D2E-BCE3-AD56B818ADD6}" dt="2020-08-03T15:32:13.898" v="526" actId="164"/>
          <ac:spMkLst>
            <pc:docMk/>
            <pc:sldMk cId="3675722776" sldId="2142532352"/>
            <ac:spMk id="28" creationId="{43E46D7D-7298-446F-9482-3D477F23E753}"/>
          </ac:spMkLst>
        </pc:spChg>
        <pc:spChg chg="del">
          <ac:chgData name="Peter Fandel" userId="ace4e4fa-0a33-49a6-8412-272944495898" providerId="ADAL" clId="{D16847C7-491B-4D2E-BCE3-AD56B818ADD6}" dt="2020-08-03T15:39:12.219" v="586" actId="478"/>
          <ac:spMkLst>
            <pc:docMk/>
            <pc:sldMk cId="3675722776" sldId="2142532352"/>
            <ac:spMk id="29" creationId="{5214695B-7D70-44B1-8222-E55B2AFA7039}"/>
          </ac:spMkLst>
        </pc:spChg>
        <pc:spChg chg="add del mod ord">
          <ac:chgData name="Peter Fandel" userId="ace4e4fa-0a33-49a6-8412-272944495898" providerId="ADAL" clId="{D16847C7-491B-4D2E-BCE3-AD56B818ADD6}" dt="2020-08-03T15:53:36.893" v="851" actId="478"/>
          <ac:spMkLst>
            <pc:docMk/>
            <pc:sldMk cId="3675722776" sldId="2142532352"/>
            <ac:spMk id="42" creationId="{88668FC8-D0F2-4F42-B4DA-5A621BABE17F}"/>
          </ac:spMkLst>
        </pc:spChg>
        <pc:spChg chg="mod">
          <ac:chgData name="Peter Fandel" userId="ace4e4fa-0a33-49a6-8412-272944495898" providerId="ADAL" clId="{D16847C7-491B-4D2E-BCE3-AD56B818ADD6}" dt="2020-08-03T15:54:34.515" v="863" actId="14100"/>
          <ac:spMkLst>
            <pc:docMk/>
            <pc:sldMk cId="3675722776" sldId="2142532352"/>
            <ac:spMk id="47" creationId="{D12C3EEB-C01B-4B1D-96E6-FD3527AB5BC9}"/>
          </ac:spMkLst>
        </pc:spChg>
        <pc:spChg chg="mod">
          <ac:chgData name="Peter Fandel" userId="ace4e4fa-0a33-49a6-8412-272944495898" providerId="ADAL" clId="{D16847C7-491B-4D2E-BCE3-AD56B818ADD6}" dt="2020-08-03T15:55:23.572" v="870" actId="1076"/>
          <ac:spMkLst>
            <pc:docMk/>
            <pc:sldMk cId="3675722776" sldId="2142532352"/>
            <ac:spMk id="48" creationId="{070CA7A1-00C9-45D6-9A12-EF154DD427D3}"/>
          </ac:spMkLst>
        </pc:spChg>
        <pc:spChg chg="del">
          <ac:chgData name="Peter Fandel" userId="ace4e4fa-0a33-49a6-8412-272944495898" providerId="ADAL" clId="{D16847C7-491B-4D2E-BCE3-AD56B818ADD6}" dt="2020-08-03T15:38:46.146" v="583" actId="478"/>
          <ac:spMkLst>
            <pc:docMk/>
            <pc:sldMk cId="3675722776" sldId="2142532352"/>
            <ac:spMk id="49" creationId="{CAD562BF-DDD4-44B6-983E-6F764A12CB13}"/>
          </ac:spMkLst>
        </pc:spChg>
        <pc:spChg chg="del">
          <ac:chgData name="Peter Fandel" userId="ace4e4fa-0a33-49a6-8412-272944495898" providerId="ADAL" clId="{D16847C7-491B-4D2E-BCE3-AD56B818ADD6}" dt="2020-08-03T15:39:12.219" v="586" actId="478"/>
          <ac:spMkLst>
            <pc:docMk/>
            <pc:sldMk cId="3675722776" sldId="2142532352"/>
            <ac:spMk id="50" creationId="{84575D71-6DA8-4E5F-934D-0F5584CCB82C}"/>
          </ac:spMkLst>
        </pc:spChg>
        <pc:spChg chg="del">
          <ac:chgData name="Peter Fandel" userId="ace4e4fa-0a33-49a6-8412-272944495898" providerId="ADAL" clId="{D16847C7-491B-4D2E-BCE3-AD56B818ADD6}" dt="2020-08-03T15:39:12.219" v="586" actId="478"/>
          <ac:spMkLst>
            <pc:docMk/>
            <pc:sldMk cId="3675722776" sldId="2142532352"/>
            <ac:spMk id="57" creationId="{A46C4F71-51E6-40A5-BAAF-9DD40A4BF96A}"/>
          </ac:spMkLst>
        </pc:spChg>
        <pc:spChg chg="del">
          <ac:chgData name="Peter Fandel" userId="ace4e4fa-0a33-49a6-8412-272944495898" providerId="ADAL" clId="{D16847C7-491B-4D2E-BCE3-AD56B818ADD6}" dt="2020-08-03T15:39:12.219" v="586" actId="478"/>
          <ac:spMkLst>
            <pc:docMk/>
            <pc:sldMk cId="3675722776" sldId="2142532352"/>
            <ac:spMk id="58" creationId="{EE2F9A34-47D2-4287-ACC4-A833B7A9D76E}"/>
          </ac:spMkLst>
        </pc:spChg>
        <pc:spChg chg="del">
          <ac:chgData name="Peter Fandel" userId="ace4e4fa-0a33-49a6-8412-272944495898" providerId="ADAL" clId="{D16847C7-491B-4D2E-BCE3-AD56B818ADD6}" dt="2020-08-03T15:39:12.219" v="586" actId="478"/>
          <ac:spMkLst>
            <pc:docMk/>
            <pc:sldMk cId="3675722776" sldId="2142532352"/>
            <ac:spMk id="59" creationId="{3025ABC6-1E14-4CA2-8133-1207FF57FC4A}"/>
          </ac:spMkLst>
        </pc:spChg>
        <pc:spChg chg="del">
          <ac:chgData name="Peter Fandel" userId="ace4e4fa-0a33-49a6-8412-272944495898" providerId="ADAL" clId="{D16847C7-491B-4D2E-BCE3-AD56B818ADD6}" dt="2020-08-03T15:39:12.219" v="586" actId="478"/>
          <ac:spMkLst>
            <pc:docMk/>
            <pc:sldMk cId="3675722776" sldId="2142532352"/>
            <ac:spMk id="60" creationId="{D66C6A85-E59A-4E00-B1EB-C793B34B2D3A}"/>
          </ac:spMkLst>
        </pc:spChg>
        <pc:spChg chg="del">
          <ac:chgData name="Peter Fandel" userId="ace4e4fa-0a33-49a6-8412-272944495898" providerId="ADAL" clId="{D16847C7-491B-4D2E-BCE3-AD56B818ADD6}" dt="2020-08-03T15:39:12.219" v="586" actId="478"/>
          <ac:spMkLst>
            <pc:docMk/>
            <pc:sldMk cId="3675722776" sldId="2142532352"/>
            <ac:spMk id="61" creationId="{815E888B-DE02-49D6-9B04-7B2C2D484DD3}"/>
          </ac:spMkLst>
        </pc:spChg>
        <pc:spChg chg="del">
          <ac:chgData name="Peter Fandel" userId="ace4e4fa-0a33-49a6-8412-272944495898" providerId="ADAL" clId="{D16847C7-491B-4D2E-BCE3-AD56B818ADD6}" dt="2020-08-03T15:39:12.219" v="586" actId="478"/>
          <ac:spMkLst>
            <pc:docMk/>
            <pc:sldMk cId="3675722776" sldId="2142532352"/>
            <ac:spMk id="62" creationId="{D19E49B1-457F-4A4F-826D-E02021C30A86}"/>
          </ac:spMkLst>
        </pc:spChg>
        <pc:spChg chg="del">
          <ac:chgData name="Peter Fandel" userId="ace4e4fa-0a33-49a6-8412-272944495898" providerId="ADAL" clId="{D16847C7-491B-4D2E-BCE3-AD56B818ADD6}" dt="2020-08-03T15:39:12.219" v="586" actId="478"/>
          <ac:spMkLst>
            <pc:docMk/>
            <pc:sldMk cId="3675722776" sldId="2142532352"/>
            <ac:spMk id="63" creationId="{C7478FCC-0716-40C8-A272-2D241CA7B382}"/>
          </ac:spMkLst>
        </pc:spChg>
        <pc:spChg chg="del">
          <ac:chgData name="Peter Fandel" userId="ace4e4fa-0a33-49a6-8412-272944495898" providerId="ADAL" clId="{D16847C7-491B-4D2E-BCE3-AD56B818ADD6}" dt="2020-08-03T15:39:12.219" v="586" actId="478"/>
          <ac:spMkLst>
            <pc:docMk/>
            <pc:sldMk cId="3675722776" sldId="2142532352"/>
            <ac:spMk id="64" creationId="{F886AA7E-0DBB-42AE-91BC-DF739AA75D59}"/>
          </ac:spMkLst>
        </pc:spChg>
        <pc:spChg chg="del">
          <ac:chgData name="Peter Fandel" userId="ace4e4fa-0a33-49a6-8412-272944495898" providerId="ADAL" clId="{D16847C7-491B-4D2E-BCE3-AD56B818ADD6}" dt="2020-08-03T15:39:12.219" v="586" actId="478"/>
          <ac:spMkLst>
            <pc:docMk/>
            <pc:sldMk cId="3675722776" sldId="2142532352"/>
            <ac:spMk id="65" creationId="{AE8058A5-D7C5-41E9-8E23-872E2744E19D}"/>
          </ac:spMkLst>
        </pc:spChg>
        <pc:spChg chg="del">
          <ac:chgData name="Peter Fandel" userId="ace4e4fa-0a33-49a6-8412-272944495898" providerId="ADAL" clId="{D16847C7-491B-4D2E-BCE3-AD56B818ADD6}" dt="2020-08-03T15:39:12.219" v="586" actId="478"/>
          <ac:spMkLst>
            <pc:docMk/>
            <pc:sldMk cId="3675722776" sldId="2142532352"/>
            <ac:spMk id="66" creationId="{DCA57EDD-16E3-40BF-B29F-4357A324C5AC}"/>
          </ac:spMkLst>
        </pc:spChg>
        <pc:spChg chg="del">
          <ac:chgData name="Peter Fandel" userId="ace4e4fa-0a33-49a6-8412-272944495898" providerId="ADAL" clId="{D16847C7-491B-4D2E-BCE3-AD56B818ADD6}" dt="2020-08-03T15:39:12.219" v="586" actId="478"/>
          <ac:spMkLst>
            <pc:docMk/>
            <pc:sldMk cId="3675722776" sldId="2142532352"/>
            <ac:spMk id="67" creationId="{4C914DE0-5D83-4F39-9680-BCEE1F1D325B}"/>
          </ac:spMkLst>
        </pc:spChg>
        <pc:spChg chg="del">
          <ac:chgData name="Peter Fandel" userId="ace4e4fa-0a33-49a6-8412-272944495898" providerId="ADAL" clId="{D16847C7-491B-4D2E-BCE3-AD56B818ADD6}" dt="2020-08-03T15:39:12.219" v="586" actId="478"/>
          <ac:spMkLst>
            <pc:docMk/>
            <pc:sldMk cId="3675722776" sldId="2142532352"/>
            <ac:spMk id="68" creationId="{2F91C0D0-8D1E-4893-B662-6857D54620FC}"/>
          </ac:spMkLst>
        </pc:spChg>
        <pc:spChg chg="del">
          <ac:chgData name="Peter Fandel" userId="ace4e4fa-0a33-49a6-8412-272944495898" providerId="ADAL" clId="{D16847C7-491B-4D2E-BCE3-AD56B818ADD6}" dt="2020-08-03T15:39:12.219" v="586" actId="478"/>
          <ac:spMkLst>
            <pc:docMk/>
            <pc:sldMk cId="3675722776" sldId="2142532352"/>
            <ac:spMk id="69" creationId="{D9BB8E6E-7A07-443E-8134-63EEAA90CFFF}"/>
          </ac:spMkLst>
        </pc:spChg>
        <pc:spChg chg="del">
          <ac:chgData name="Peter Fandel" userId="ace4e4fa-0a33-49a6-8412-272944495898" providerId="ADAL" clId="{D16847C7-491B-4D2E-BCE3-AD56B818ADD6}" dt="2020-08-03T15:39:12.219" v="586" actId="478"/>
          <ac:spMkLst>
            <pc:docMk/>
            <pc:sldMk cId="3675722776" sldId="2142532352"/>
            <ac:spMk id="70" creationId="{B570DA30-BA6A-426B-A93B-C7E14BBB971E}"/>
          </ac:spMkLst>
        </pc:spChg>
        <pc:spChg chg="del">
          <ac:chgData name="Peter Fandel" userId="ace4e4fa-0a33-49a6-8412-272944495898" providerId="ADAL" clId="{D16847C7-491B-4D2E-BCE3-AD56B818ADD6}" dt="2020-08-03T15:39:12.219" v="586" actId="478"/>
          <ac:spMkLst>
            <pc:docMk/>
            <pc:sldMk cId="3675722776" sldId="2142532352"/>
            <ac:spMk id="71" creationId="{7DB49EB9-AA36-4FB9-9CCF-2B2B7A4B144D}"/>
          </ac:spMkLst>
        </pc:spChg>
        <pc:spChg chg="del">
          <ac:chgData name="Peter Fandel" userId="ace4e4fa-0a33-49a6-8412-272944495898" providerId="ADAL" clId="{D16847C7-491B-4D2E-BCE3-AD56B818ADD6}" dt="2020-08-03T15:39:12.219" v="586" actId="478"/>
          <ac:spMkLst>
            <pc:docMk/>
            <pc:sldMk cId="3675722776" sldId="2142532352"/>
            <ac:spMk id="72" creationId="{15C8CC75-96D6-4CF4-A860-CE6187E6C265}"/>
          </ac:spMkLst>
        </pc:spChg>
        <pc:spChg chg="del">
          <ac:chgData name="Peter Fandel" userId="ace4e4fa-0a33-49a6-8412-272944495898" providerId="ADAL" clId="{D16847C7-491B-4D2E-BCE3-AD56B818ADD6}" dt="2020-08-03T15:39:12.219" v="586" actId="478"/>
          <ac:spMkLst>
            <pc:docMk/>
            <pc:sldMk cId="3675722776" sldId="2142532352"/>
            <ac:spMk id="73" creationId="{2428A893-EA4B-4949-8527-F20901AF23C5}"/>
          </ac:spMkLst>
        </pc:spChg>
        <pc:spChg chg="del">
          <ac:chgData name="Peter Fandel" userId="ace4e4fa-0a33-49a6-8412-272944495898" providerId="ADAL" clId="{D16847C7-491B-4D2E-BCE3-AD56B818ADD6}" dt="2020-08-03T15:39:12.219" v="586" actId="478"/>
          <ac:spMkLst>
            <pc:docMk/>
            <pc:sldMk cId="3675722776" sldId="2142532352"/>
            <ac:spMk id="74" creationId="{D64EC7CC-9783-4C11-8EC2-9E3FBA0D29F1}"/>
          </ac:spMkLst>
        </pc:spChg>
        <pc:spChg chg="del">
          <ac:chgData name="Peter Fandel" userId="ace4e4fa-0a33-49a6-8412-272944495898" providerId="ADAL" clId="{D16847C7-491B-4D2E-BCE3-AD56B818ADD6}" dt="2020-08-03T15:39:12.219" v="586" actId="478"/>
          <ac:spMkLst>
            <pc:docMk/>
            <pc:sldMk cId="3675722776" sldId="2142532352"/>
            <ac:spMk id="75" creationId="{18A084FC-1BCB-49EC-B277-E18C12DB67C2}"/>
          </ac:spMkLst>
        </pc:spChg>
        <pc:spChg chg="del">
          <ac:chgData name="Peter Fandel" userId="ace4e4fa-0a33-49a6-8412-272944495898" providerId="ADAL" clId="{D16847C7-491B-4D2E-BCE3-AD56B818ADD6}" dt="2020-08-03T15:39:12.219" v="586" actId="478"/>
          <ac:spMkLst>
            <pc:docMk/>
            <pc:sldMk cId="3675722776" sldId="2142532352"/>
            <ac:spMk id="76" creationId="{D252FC2D-C919-47C0-9E88-952EE693A357}"/>
          </ac:spMkLst>
        </pc:spChg>
        <pc:spChg chg="del">
          <ac:chgData name="Peter Fandel" userId="ace4e4fa-0a33-49a6-8412-272944495898" providerId="ADAL" clId="{D16847C7-491B-4D2E-BCE3-AD56B818ADD6}" dt="2020-08-03T15:39:12.219" v="586" actId="478"/>
          <ac:spMkLst>
            <pc:docMk/>
            <pc:sldMk cId="3675722776" sldId="2142532352"/>
            <ac:spMk id="77" creationId="{0D14719D-21B1-47E8-9894-D00200B96687}"/>
          </ac:spMkLst>
        </pc:spChg>
        <pc:spChg chg="del">
          <ac:chgData name="Peter Fandel" userId="ace4e4fa-0a33-49a6-8412-272944495898" providerId="ADAL" clId="{D16847C7-491B-4D2E-BCE3-AD56B818ADD6}" dt="2020-08-03T15:39:12.219" v="586" actId="478"/>
          <ac:spMkLst>
            <pc:docMk/>
            <pc:sldMk cId="3675722776" sldId="2142532352"/>
            <ac:spMk id="78" creationId="{77BD1A82-8A72-4A32-8209-16BC8A675B52}"/>
          </ac:spMkLst>
        </pc:spChg>
        <pc:spChg chg="del">
          <ac:chgData name="Peter Fandel" userId="ace4e4fa-0a33-49a6-8412-272944495898" providerId="ADAL" clId="{D16847C7-491B-4D2E-BCE3-AD56B818ADD6}" dt="2020-08-03T15:39:12.219" v="586" actId="478"/>
          <ac:spMkLst>
            <pc:docMk/>
            <pc:sldMk cId="3675722776" sldId="2142532352"/>
            <ac:spMk id="79" creationId="{E96F36AB-796D-4C18-BC64-CFFFA3C17CE1}"/>
          </ac:spMkLst>
        </pc:spChg>
        <pc:spChg chg="del">
          <ac:chgData name="Peter Fandel" userId="ace4e4fa-0a33-49a6-8412-272944495898" providerId="ADAL" clId="{D16847C7-491B-4D2E-BCE3-AD56B818ADD6}" dt="2020-08-03T15:39:12.219" v="586" actId="478"/>
          <ac:spMkLst>
            <pc:docMk/>
            <pc:sldMk cId="3675722776" sldId="2142532352"/>
            <ac:spMk id="80" creationId="{08F7FD33-85D2-4376-B73D-36F51F428574}"/>
          </ac:spMkLst>
        </pc:spChg>
        <pc:spChg chg="del">
          <ac:chgData name="Peter Fandel" userId="ace4e4fa-0a33-49a6-8412-272944495898" providerId="ADAL" clId="{D16847C7-491B-4D2E-BCE3-AD56B818ADD6}" dt="2020-08-03T15:39:12.219" v="586" actId="478"/>
          <ac:spMkLst>
            <pc:docMk/>
            <pc:sldMk cId="3675722776" sldId="2142532352"/>
            <ac:spMk id="81" creationId="{C68FC9BB-A170-4E12-9A65-9A98AAC9DBA1}"/>
          </ac:spMkLst>
        </pc:spChg>
        <pc:spChg chg="mod">
          <ac:chgData name="Peter Fandel" userId="ace4e4fa-0a33-49a6-8412-272944495898" providerId="ADAL" clId="{D16847C7-491B-4D2E-BCE3-AD56B818ADD6}" dt="2020-08-03T15:32:13.898" v="526" actId="164"/>
          <ac:spMkLst>
            <pc:docMk/>
            <pc:sldMk cId="3675722776" sldId="2142532352"/>
            <ac:spMk id="106" creationId="{E6BBF826-6EA8-4C7D-892B-F71071D3E64B}"/>
          </ac:spMkLst>
        </pc:spChg>
        <pc:spChg chg="mod">
          <ac:chgData name="Peter Fandel" userId="ace4e4fa-0a33-49a6-8412-272944495898" providerId="ADAL" clId="{D16847C7-491B-4D2E-BCE3-AD56B818ADD6}" dt="2020-08-03T18:02:12.510" v="906" actId="20577"/>
          <ac:spMkLst>
            <pc:docMk/>
            <pc:sldMk cId="3675722776" sldId="2142532352"/>
            <ac:spMk id="128" creationId="{FE3EA28D-0E72-441D-ADE7-543E2017EF97}"/>
          </ac:spMkLst>
        </pc:spChg>
        <pc:spChg chg="del">
          <ac:chgData name="Peter Fandel" userId="ace4e4fa-0a33-49a6-8412-272944495898" providerId="ADAL" clId="{D16847C7-491B-4D2E-BCE3-AD56B818ADD6}" dt="2020-08-03T15:35:02.446" v="546" actId="478"/>
          <ac:spMkLst>
            <pc:docMk/>
            <pc:sldMk cId="3675722776" sldId="2142532352"/>
            <ac:spMk id="142" creationId="{96497731-DF93-46A3-A180-F6BCBC1485CA}"/>
          </ac:spMkLst>
        </pc:spChg>
        <pc:spChg chg="add mod">
          <ac:chgData name="Peter Fandel" userId="ace4e4fa-0a33-49a6-8412-272944495898" providerId="ADAL" clId="{D16847C7-491B-4D2E-BCE3-AD56B818ADD6}" dt="2020-08-03T15:38:24.245" v="575" actId="1037"/>
          <ac:spMkLst>
            <pc:docMk/>
            <pc:sldMk cId="3675722776" sldId="2142532352"/>
            <ac:spMk id="154" creationId="{608FB723-A543-4A72-B957-11D39AB17C90}"/>
          </ac:spMkLst>
        </pc:spChg>
        <pc:spChg chg="add del mod">
          <ac:chgData name="Peter Fandel" userId="ace4e4fa-0a33-49a6-8412-272944495898" providerId="ADAL" clId="{D16847C7-491B-4D2E-BCE3-AD56B818ADD6}" dt="2020-08-03T15:45:42.055" v="717" actId="478"/>
          <ac:spMkLst>
            <pc:docMk/>
            <pc:sldMk cId="3675722776" sldId="2142532352"/>
            <ac:spMk id="159" creationId="{4A143DC0-81C0-4E2E-B428-530BEF23C02F}"/>
          </ac:spMkLst>
        </pc:spChg>
        <pc:spChg chg="add mod">
          <ac:chgData name="Peter Fandel" userId="ace4e4fa-0a33-49a6-8412-272944495898" providerId="ADAL" clId="{D16847C7-491B-4D2E-BCE3-AD56B818ADD6}" dt="2020-08-03T15:45:27.271" v="714" actId="1035"/>
          <ac:spMkLst>
            <pc:docMk/>
            <pc:sldMk cId="3675722776" sldId="2142532352"/>
            <ac:spMk id="160" creationId="{1DDBA707-3E38-4C6A-A4FF-ACE3CB6C923C}"/>
          </ac:spMkLst>
        </pc:spChg>
        <pc:spChg chg="add mod">
          <ac:chgData name="Peter Fandel" userId="ace4e4fa-0a33-49a6-8412-272944495898" providerId="ADAL" clId="{D16847C7-491B-4D2E-BCE3-AD56B818ADD6}" dt="2020-08-03T15:45:27.271" v="714" actId="1035"/>
          <ac:spMkLst>
            <pc:docMk/>
            <pc:sldMk cId="3675722776" sldId="2142532352"/>
            <ac:spMk id="161" creationId="{1072467A-4427-4F8A-A52B-B5EA66237C8B}"/>
          </ac:spMkLst>
        </pc:spChg>
        <pc:spChg chg="mod">
          <ac:chgData name="Peter Fandel" userId="ace4e4fa-0a33-49a6-8412-272944495898" providerId="ADAL" clId="{D16847C7-491B-4D2E-BCE3-AD56B818ADD6}" dt="2020-08-03T15:45:34.342" v="716" actId="1038"/>
          <ac:spMkLst>
            <pc:docMk/>
            <pc:sldMk cId="3675722776" sldId="2142532352"/>
            <ac:spMk id="165" creationId="{9B0E1971-CB7D-4B66-8AFB-98B31ACDA28C}"/>
          </ac:spMkLst>
        </pc:spChg>
        <pc:spChg chg="del mod">
          <ac:chgData name="Peter Fandel" userId="ace4e4fa-0a33-49a6-8412-272944495898" providerId="ADAL" clId="{D16847C7-491B-4D2E-BCE3-AD56B818ADD6}" dt="2020-08-03T15:41:32.756" v="639" actId="478"/>
          <ac:spMkLst>
            <pc:docMk/>
            <pc:sldMk cId="3675722776" sldId="2142532352"/>
            <ac:spMk id="168" creationId="{AF0C580A-A6E7-48F4-A25F-2AE2CE10D656}"/>
          </ac:spMkLst>
        </pc:spChg>
        <pc:spChg chg="add mod">
          <ac:chgData name="Peter Fandel" userId="ace4e4fa-0a33-49a6-8412-272944495898" providerId="ADAL" clId="{D16847C7-491B-4D2E-BCE3-AD56B818ADD6}" dt="2020-08-03T15:55:30.085" v="871" actId="1076"/>
          <ac:spMkLst>
            <pc:docMk/>
            <pc:sldMk cId="3675722776" sldId="2142532352"/>
            <ac:spMk id="175" creationId="{7F21E33A-C866-4E54-B7CF-0FB840BAA6F7}"/>
          </ac:spMkLst>
        </pc:spChg>
        <pc:spChg chg="add del mod">
          <ac:chgData name="Peter Fandel" userId="ace4e4fa-0a33-49a6-8412-272944495898" providerId="ADAL" clId="{D16847C7-491B-4D2E-BCE3-AD56B818ADD6}" dt="2020-08-03T15:53:42.679" v="852" actId="478"/>
          <ac:spMkLst>
            <pc:docMk/>
            <pc:sldMk cId="3675722776" sldId="2142532352"/>
            <ac:spMk id="186" creationId="{50E7EDF5-A76C-4C42-A99A-59F42644BEA8}"/>
          </ac:spMkLst>
        </pc:spChg>
        <pc:spChg chg="add del mod">
          <ac:chgData name="Peter Fandel" userId="ace4e4fa-0a33-49a6-8412-272944495898" providerId="ADAL" clId="{D16847C7-491B-4D2E-BCE3-AD56B818ADD6}" dt="2020-08-03T15:53:42.679" v="852" actId="478"/>
          <ac:spMkLst>
            <pc:docMk/>
            <pc:sldMk cId="3675722776" sldId="2142532352"/>
            <ac:spMk id="188" creationId="{590D2BA6-2A55-4190-A443-BA2FFC4DDB61}"/>
          </ac:spMkLst>
        </pc:spChg>
        <pc:spChg chg="add del mod">
          <ac:chgData name="Peter Fandel" userId="ace4e4fa-0a33-49a6-8412-272944495898" providerId="ADAL" clId="{D16847C7-491B-4D2E-BCE3-AD56B818ADD6}" dt="2020-08-03T15:53:42.679" v="852" actId="478"/>
          <ac:spMkLst>
            <pc:docMk/>
            <pc:sldMk cId="3675722776" sldId="2142532352"/>
            <ac:spMk id="189" creationId="{07C9FF00-A04D-4A6C-BDC3-5F02D8C6E09B}"/>
          </ac:spMkLst>
        </pc:spChg>
        <pc:spChg chg="add del mod">
          <ac:chgData name="Peter Fandel" userId="ace4e4fa-0a33-49a6-8412-272944495898" providerId="ADAL" clId="{D16847C7-491B-4D2E-BCE3-AD56B818ADD6}" dt="2020-08-03T15:47:50.001" v="745" actId="478"/>
          <ac:spMkLst>
            <pc:docMk/>
            <pc:sldMk cId="3675722776" sldId="2142532352"/>
            <ac:spMk id="190" creationId="{288C6C8E-00D4-4383-A411-E30B54C35CEB}"/>
          </ac:spMkLst>
        </pc:spChg>
        <pc:spChg chg="add del mod">
          <ac:chgData name="Peter Fandel" userId="ace4e4fa-0a33-49a6-8412-272944495898" providerId="ADAL" clId="{D16847C7-491B-4D2E-BCE3-AD56B818ADD6}" dt="2020-08-03T15:47:48.217" v="744" actId="478"/>
          <ac:spMkLst>
            <pc:docMk/>
            <pc:sldMk cId="3675722776" sldId="2142532352"/>
            <ac:spMk id="205" creationId="{1FA5FAFB-6157-4EE8-9FEB-AF96E2CE873D}"/>
          </ac:spMkLst>
        </pc:spChg>
        <pc:spChg chg="add del">
          <ac:chgData name="Peter Fandel" userId="ace4e4fa-0a33-49a6-8412-272944495898" providerId="ADAL" clId="{D16847C7-491B-4D2E-BCE3-AD56B818ADD6}" dt="2020-08-03T15:47:25.417" v="725" actId="478"/>
          <ac:spMkLst>
            <pc:docMk/>
            <pc:sldMk cId="3675722776" sldId="2142532352"/>
            <ac:spMk id="219" creationId="{C92D4AEB-2EF8-49C7-B452-838552587262}"/>
          </ac:spMkLst>
        </pc:spChg>
        <pc:spChg chg="add del mod">
          <ac:chgData name="Peter Fandel" userId="ace4e4fa-0a33-49a6-8412-272944495898" providerId="ADAL" clId="{D16847C7-491B-4D2E-BCE3-AD56B818ADD6}" dt="2020-08-03T15:53:42.679" v="852" actId="478"/>
          <ac:spMkLst>
            <pc:docMk/>
            <pc:sldMk cId="3675722776" sldId="2142532352"/>
            <ac:spMk id="220" creationId="{75695CBC-3AD3-4ECB-B8CF-E459A9D9BBB3}"/>
          </ac:spMkLst>
        </pc:spChg>
        <pc:spChg chg="add del mod">
          <ac:chgData name="Peter Fandel" userId="ace4e4fa-0a33-49a6-8412-272944495898" providerId="ADAL" clId="{D16847C7-491B-4D2E-BCE3-AD56B818ADD6}" dt="2020-08-03T15:53:42.679" v="852" actId="478"/>
          <ac:spMkLst>
            <pc:docMk/>
            <pc:sldMk cId="3675722776" sldId="2142532352"/>
            <ac:spMk id="221" creationId="{1C1AD697-0C57-4856-A30B-6A501D1B4283}"/>
          </ac:spMkLst>
        </pc:spChg>
        <pc:spChg chg="add del mod">
          <ac:chgData name="Peter Fandel" userId="ace4e4fa-0a33-49a6-8412-272944495898" providerId="ADAL" clId="{D16847C7-491B-4D2E-BCE3-AD56B818ADD6}" dt="2020-08-03T15:53:42.679" v="852" actId="478"/>
          <ac:spMkLst>
            <pc:docMk/>
            <pc:sldMk cId="3675722776" sldId="2142532352"/>
            <ac:spMk id="222" creationId="{17B3CD38-055E-417E-9799-7E241AF9D8F1}"/>
          </ac:spMkLst>
        </pc:spChg>
        <pc:spChg chg="add del mod">
          <ac:chgData name="Peter Fandel" userId="ace4e4fa-0a33-49a6-8412-272944495898" providerId="ADAL" clId="{D16847C7-491B-4D2E-BCE3-AD56B818ADD6}" dt="2020-08-03T15:53:42.679" v="852" actId="478"/>
          <ac:spMkLst>
            <pc:docMk/>
            <pc:sldMk cId="3675722776" sldId="2142532352"/>
            <ac:spMk id="223" creationId="{FD609A71-5D5B-4489-AEB5-EF820B4441D8}"/>
          </ac:spMkLst>
        </pc:spChg>
        <pc:spChg chg="add del mod">
          <ac:chgData name="Peter Fandel" userId="ace4e4fa-0a33-49a6-8412-272944495898" providerId="ADAL" clId="{D16847C7-491B-4D2E-BCE3-AD56B818ADD6}" dt="2020-08-03T15:53:42.679" v="852" actId="478"/>
          <ac:spMkLst>
            <pc:docMk/>
            <pc:sldMk cId="3675722776" sldId="2142532352"/>
            <ac:spMk id="224" creationId="{6A9EB8FA-7473-4FE6-B841-6DF79070CB62}"/>
          </ac:spMkLst>
        </pc:spChg>
        <pc:spChg chg="add del mod">
          <ac:chgData name="Peter Fandel" userId="ace4e4fa-0a33-49a6-8412-272944495898" providerId="ADAL" clId="{D16847C7-491B-4D2E-BCE3-AD56B818ADD6}" dt="2020-08-03T15:53:42.679" v="852" actId="478"/>
          <ac:spMkLst>
            <pc:docMk/>
            <pc:sldMk cId="3675722776" sldId="2142532352"/>
            <ac:spMk id="225" creationId="{E97F541D-EF56-4CD7-A767-B571BBFE8D8E}"/>
          </ac:spMkLst>
        </pc:spChg>
        <pc:spChg chg="add del mod">
          <ac:chgData name="Peter Fandel" userId="ace4e4fa-0a33-49a6-8412-272944495898" providerId="ADAL" clId="{D16847C7-491B-4D2E-BCE3-AD56B818ADD6}" dt="2020-08-03T15:53:42.679" v="852" actId="478"/>
          <ac:spMkLst>
            <pc:docMk/>
            <pc:sldMk cId="3675722776" sldId="2142532352"/>
            <ac:spMk id="226" creationId="{A46FCDC7-A0D9-49FE-8D14-EDEC1C22CD37}"/>
          </ac:spMkLst>
        </pc:spChg>
        <pc:spChg chg="add del mod">
          <ac:chgData name="Peter Fandel" userId="ace4e4fa-0a33-49a6-8412-272944495898" providerId="ADAL" clId="{D16847C7-491B-4D2E-BCE3-AD56B818ADD6}" dt="2020-08-03T15:53:42.679" v="852" actId="478"/>
          <ac:spMkLst>
            <pc:docMk/>
            <pc:sldMk cId="3675722776" sldId="2142532352"/>
            <ac:spMk id="227" creationId="{01F6F758-3F7E-4235-8832-FED6F7E886EC}"/>
          </ac:spMkLst>
        </pc:spChg>
        <pc:spChg chg="add del mod">
          <ac:chgData name="Peter Fandel" userId="ace4e4fa-0a33-49a6-8412-272944495898" providerId="ADAL" clId="{D16847C7-491B-4D2E-BCE3-AD56B818ADD6}" dt="2020-08-03T15:53:42.679" v="852" actId="478"/>
          <ac:spMkLst>
            <pc:docMk/>
            <pc:sldMk cId="3675722776" sldId="2142532352"/>
            <ac:spMk id="228" creationId="{9DEC0159-9F61-4396-B444-13D8DFAF86AD}"/>
          </ac:spMkLst>
        </pc:spChg>
        <pc:spChg chg="add del mod">
          <ac:chgData name="Peter Fandel" userId="ace4e4fa-0a33-49a6-8412-272944495898" providerId="ADAL" clId="{D16847C7-491B-4D2E-BCE3-AD56B818ADD6}" dt="2020-08-03T15:53:42.679" v="852" actId="478"/>
          <ac:spMkLst>
            <pc:docMk/>
            <pc:sldMk cId="3675722776" sldId="2142532352"/>
            <ac:spMk id="229" creationId="{69C9B3C0-E546-48B8-9D46-13AE1D5EFE1B}"/>
          </ac:spMkLst>
        </pc:spChg>
        <pc:spChg chg="add del mod">
          <ac:chgData name="Peter Fandel" userId="ace4e4fa-0a33-49a6-8412-272944495898" providerId="ADAL" clId="{D16847C7-491B-4D2E-BCE3-AD56B818ADD6}" dt="2020-08-03T15:53:42.679" v="852" actId="478"/>
          <ac:spMkLst>
            <pc:docMk/>
            <pc:sldMk cId="3675722776" sldId="2142532352"/>
            <ac:spMk id="230" creationId="{A493DBB7-B9D6-4945-A7DE-05F889960BFB}"/>
          </ac:spMkLst>
        </pc:spChg>
        <pc:spChg chg="add del mod">
          <ac:chgData name="Peter Fandel" userId="ace4e4fa-0a33-49a6-8412-272944495898" providerId="ADAL" clId="{D16847C7-491B-4D2E-BCE3-AD56B818ADD6}" dt="2020-08-03T15:53:42.679" v="852" actId="478"/>
          <ac:spMkLst>
            <pc:docMk/>
            <pc:sldMk cId="3675722776" sldId="2142532352"/>
            <ac:spMk id="231" creationId="{B0616A0B-17A1-43DC-B78B-FB5196797ACA}"/>
          </ac:spMkLst>
        </pc:spChg>
        <pc:spChg chg="add del mod">
          <ac:chgData name="Peter Fandel" userId="ace4e4fa-0a33-49a6-8412-272944495898" providerId="ADAL" clId="{D16847C7-491B-4D2E-BCE3-AD56B818ADD6}" dt="2020-08-03T15:53:42.679" v="852" actId="478"/>
          <ac:spMkLst>
            <pc:docMk/>
            <pc:sldMk cId="3675722776" sldId="2142532352"/>
            <ac:spMk id="232" creationId="{8D1FB7D7-1772-49BA-B19B-D4AAA6ADC259}"/>
          </ac:spMkLst>
        </pc:spChg>
        <pc:spChg chg="add del mod">
          <ac:chgData name="Peter Fandel" userId="ace4e4fa-0a33-49a6-8412-272944495898" providerId="ADAL" clId="{D16847C7-491B-4D2E-BCE3-AD56B818ADD6}" dt="2020-08-03T15:53:42.679" v="852" actId="478"/>
          <ac:spMkLst>
            <pc:docMk/>
            <pc:sldMk cId="3675722776" sldId="2142532352"/>
            <ac:spMk id="233" creationId="{AC760D8F-402A-4DC5-B33E-3FF66FB34250}"/>
          </ac:spMkLst>
        </pc:spChg>
        <pc:spChg chg="add del mod">
          <ac:chgData name="Peter Fandel" userId="ace4e4fa-0a33-49a6-8412-272944495898" providerId="ADAL" clId="{D16847C7-491B-4D2E-BCE3-AD56B818ADD6}" dt="2020-08-03T15:53:42.679" v="852" actId="478"/>
          <ac:spMkLst>
            <pc:docMk/>
            <pc:sldMk cId="3675722776" sldId="2142532352"/>
            <ac:spMk id="234" creationId="{AAF350A5-5837-4F14-945F-25092647D827}"/>
          </ac:spMkLst>
        </pc:spChg>
        <pc:spChg chg="add del mod">
          <ac:chgData name="Peter Fandel" userId="ace4e4fa-0a33-49a6-8412-272944495898" providerId="ADAL" clId="{D16847C7-491B-4D2E-BCE3-AD56B818ADD6}" dt="2020-08-03T15:53:42.679" v="852" actId="478"/>
          <ac:spMkLst>
            <pc:docMk/>
            <pc:sldMk cId="3675722776" sldId="2142532352"/>
            <ac:spMk id="235" creationId="{7755C7C5-6377-4B52-8D27-6D4BFA247DBA}"/>
          </ac:spMkLst>
        </pc:spChg>
        <pc:spChg chg="add del mod">
          <ac:chgData name="Peter Fandel" userId="ace4e4fa-0a33-49a6-8412-272944495898" providerId="ADAL" clId="{D16847C7-491B-4D2E-BCE3-AD56B818ADD6}" dt="2020-08-03T15:53:42.679" v="852" actId="478"/>
          <ac:spMkLst>
            <pc:docMk/>
            <pc:sldMk cId="3675722776" sldId="2142532352"/>
            <ac:spMk id="236" creationId="{685A9EBC-2A59-4EA2-BF79-8F2E8A6038B6}"/>
          </ac:spMkLst>
        </pc:spChg>
        <pc:spChg chg="add del mod">
          <ac:chgData name="Peter Fandel" userId="ace4e4fa-0a33-49a6-8412-272944495898" providerId="ADAL" clId="{D16847C7-491B-4D2E-BCE3-AD56B818ADD6}" dt="2020-08-03T15:53:42.679" v="852" actId="478"/>
          <ac:spMkLst>
            <pc:docMk/>
            <pc:sldMk cId="3675722776" sldId="2142532352"/>
            <ac:spMk id="237" creationId="{1B03D994-8758-439F-9B12-CD3D0F5592CC}"/>
          </ac:spMkLst>
        </pc:spChg>
        <pc:spChg chg="add del mod">
          <ac:chgData name="Peter Fandel" userId="ace4e4fa-0a33-49a6-8412-272944495898" providerId="ADAL" clId="{D16847C7-491B-4D2E-BCE3-AD56B818ADD6}" dt="2020-08-03T15:53:42.679" v="852" actId="478"/>
          <ac:spMkLst>
            <pc:docMk/>
            <pc:sldMk cId="3675722776" sldId="2142532352"/>
            <ac:spMk id="238" creationId="{E4BAE18E-A06A-4C83-B045-8DA256B14CE0}"/>
          </ac:spMkLst>
        </pc:spChg>
        <pc:spChg chg="add del mod">
          <ac:chgData name="Peter Fandel" userId="ace4e4fa-0a33-49a6-8412-272944495898" providerId="ADAL" clId="{D16847C7-491B-4D2E-BCE3-AD56B818ADD6}" dt="2020-08-03T15:53:42.679" v="852" actId="478"/>
          <ac:spMkLst>
            <pc:docMk/>
            <pc:sldMk cId="3675722776" sldId="2142532352"/>
            <ac:spMk id="239" creationId="{54B3E595-E01F-4E5D-A9E6-3B09F3E63EED}"/>
          </ac:spMkLst>
        </pc:spChg>
        <pc:spChg chg="add del mod">
          <ac:chgData name="Peter Fandel" userId="ace4e4fa-0a33-49a6-8412-272944495898" providerId="ADAL" clId="{D16847C7-491B-4D2E-BCE3-AD56B818ADD6}" dt="2020-08-03T15:53:42.679" v="852" actId="478"/>
          <ac:spMkLst>
            <pc:docMk/>
            <pc:sldMk cId="3675722776" sldId="2142532352"/>
            <ac:spMk id="240" creationId="{E5BEBC2F-E396-460A-AB2A-EBCDA6AA827C}"/>
          </ac:spMkLst>
        </pc:spChg>
        <pc:spChg chg="add del mod">
          <ac:chgData name="Peter Fandel" userId="ace4e4fa-0a33-49a6-8412-272944495898" providerId="ADAL" clId="{D16847C7-491B-4D2E-BCE3-AD56B818ADD6}" dt="2020-08-03T15:53:42.679" v="852" actId="478"/>
          <ac:spMkLst>
            <pc:docMk/>
            <pc:sldMk cId="3675722776" sldId="2142532352"/>
            <ac:spMk id="241" creationId="{8D5B573D-5D73-428C-BC5F-C613133533CB}"/>
          </ac:spMkLst>
        </pc:spChg>
        <pc:spChg chg="add del mod">
          <ac:chgData name="Peter Fandel" userId="ace4e4fa-0a33-49a6-8412-272944495898" providerId="ADAL" clId="{D16847C7-491B-4D2E-BCE3-AD56B818ADD6}" dt="2020-08-03T15:53:42.679" v="852" actId="478"/>
          <ac:spMkLst>
            <pc:docMk/>
            <pc:sldMk cId="3675722776" sldId="2142532352"/>
            <ac:spMk id="242" creationId="{E5A0FCA3-6DC8-4629-85F4-6B2CDBC6DDE5}"/>
          </ac:spMkLst>
        </pc:spChg>
        <pc:spChg chg="add del mod">
          <ac:chgData name="Peter Fandel" userId="ace4e4fa-0a33-49a6-8412-272944495898" providerId="ADAL" clId="{D16847C7-491B-4D2E-BCE3-AD56B818ADD6}" dt="2020-08-03T15:53:42.679" v="852" actId="478"/>
          <ac:spMkLst>
            <pc:docMk/>
            <pc:sldMk cId="3675722776" sldId="2142532352"/>
            <ac:spMk id="243" creationId="{020C217A-D676-42D6-B7F4-E0A695C3D92B}"/>
          </ac:spMkLst>
        </pc:spChg>
        <pc:spChg chg="add del mod">
          <ac:chgData name="Peter Fandel" userId="ace4e4fa-0a33-49a6-8412-272944495898" providerId="ADAL" clId="{D16847C7-491B-4D2E-BCE3-AD56B818ADD6}" dt="2020-08-03T15:53:42.679" v="852" actId="478"/>
          <ac:spMkLst>
            <pc:docMk/>
            <pc:sldMk cId="3675722776" sldId="2142532352"/>
            <ac:spMk id="244" creationId="{4CF0138E-A810-4693-8F52-C59002BEB454}"/>
          </ac:spMkLst>
        </pc:spChg>
        <pc:spChg chg="add mod">
          <ac:chgData name="Peter Fandel" userId="ace4e4fa-0a33-49a6-8412-272944495898" providerId="ADAL" clId="{D16847C7-491B-4D2E-BCE3-AD56B818ADD6}" dt="2020-08-03T18:05:19.922" v="1026" actId="1037"/>
          <ac:spMkLst>
            <pc:docMk/>
            <pc:sldMk cId="3675722776" sldId="2142532352"/>
            <ac:spMk id="245" creationId="{15EBF6A4-4303-4313-93D0-10B287389706}"/>
          </ac:spMkLst>
        </pc:spChg>
        <pc:spChg chg="add mod">
          <ac:chgData name="Peter Fandel" userId="ace4e4fa-0a33-49a6-8412-272944495898" providerId="ADAL" clId="{D16847C7-491B-4D2E-BCE3-AD56B818ADD6}" dt="2020-08-03T18:01:41.685" v="878" actId="14100"/>
          <ac:spMkLst>
            <pc:docMk/>
            <pc:sldMk cId="3675722776" sldId="2142532352"/>
            <ac:spMk id="246" creationId="{0EFA2641-46F1-488D-8FA9-51D1EE6CECE3}"/>
          </ac:spMkLst>
        </pc:spChg>
        <pc:spChg chg="add mod">
          <ac:chgData name="Peter Fandel" userId="ace4e4fa-0a33-49a6-8412-272944495898" providerId="ADAL" clId="{D16847C7-491B-4D2E-BCE3-AD56B818ADD6}" dt="2020-08-03T18:04:28.632" v="976" actId="20577"/>
          <ac:spMkLst>
            <pc:docMk/>
            <pc:sldMk cId="3675722776" sldId="2142532352"/>
            <ac:spMk id="247" creationId="{0A3CF99F-C078-4927-9344-F9414C8B6FB8}"/>
          </ac:spMkLst>
        </pc:spChg>
        <pc:spChg chg="add mod">
          <ac:chgData name="Peter Fandel" userId="ace4e4fa-0a33-49a6-8412-272944495898" providerId="ADAL" clId="{D16847C7-491B-4D2E-BCE3-AD56B818ADD6}" dt="2020-08-03T18:05:03.249" v="1018" actId="1037"/>
          <ac:spMkLst>
            <pc:docMk/>
            <pc:sldMk cId="3675722776" sldId="2142532352"/>
            <ac:spMk id="248" creationId="{89011FBC-B28A-473D-B02C-89B1A4F0718B}"/>
          </ac:spMkLst>
        </pc:spChg>
        <pc:grpChg chg="add del mod">
          <ac:chgData name="Peter Fandel" userId="ace4e4fa-0a33-49a6-8412-272944495898" providerId="ADAL" clId="{D16847C7-491B-4D2E-BCE3-AD56B818ADD6}" dt="2020-08-03T15:33:06.579" v="530" actId="478"/>
          <ac:grpSpMkLst>
            <pc:docMk/>
            <pc:sldMk cId="3675722776" sldId="2142532352"/>
            <ac:grpSpMk id="2" creationId="{46A7F8A6-9FD6-4FFD-8CE1-7E1414C47C41}"/>
          </ac:grpSpMkLst>
        </pc:grpChg>
        <pc:grpChg chg="add mod">
          <ac:chgData name="Peter Fandel" userId="ace4e4fa-0a33-49a6-8412-272944495898" providerId="ADAL" clId="{D16847C7-491B-4D2E-BCE3-AD56B818ADD6}" dt="2020-08-03T15:45:27.271" v="714" actId="1035"/>
          <ac:grpSpMkLst>
            <pc:docMk/>
            <pc:sldMk cId="3675722776" sldId="2142532352"/>
            <ac:grpSpMk id="40" creationId="{32AD3573-2C54-4AE4-A2E3-89C3F756C248}"/>
          </ac:grpSpMkLst>
        </pc:grpChg>
        <pc:grpChg chg="mod">
          <ac:chgData name="Peter Fandel" userId="ace4e4fa-0a33-49a6-8412-272944495898" providerId="ADAL" clId="{D16847C7-491B-4D2E-BCE3-AD56B818ADD6}" dt="2020-08-03T15:32:20.961" v="528" actId="14100"/>
          <ac:grpSpMkLst>
            <pc:docMk/>
            <pc:sldMk cId="3675722776" sldId="2142532352"/>
            <ac:grpSpMk id="131" creationId="{600E24E7-A149-4839-8900-BC9B1C69148A}"/>
          </ac:grpSpMkLst>
        </pc:grpChg>
        <pc:grpChg chg="mod">
          <ac:chgData name="Peter Fandel" userId="ace4e4fa-0a33-49a6-8412-272944495898" providerId="ADAL" clId="{D16847C7-491B-4D2E-BCE3-AD56B818ADD6}" dt="2020-08-03T15:32:20.961" v="528" actId="14100"/>
          <ac:grpSpMkLst>
            <pc:docMk/>
            <pc:sldMk cId="3675722776" sldId="2142532352"/>
            <ac:grpSpMk id="132" creationId="{4307181D-5141-49F6-933D-1EEFE4D62844}"/>
          </ac:grpSpMkLst>
        </pc:grpChg>
        <pc:grpChg chg="mod">
          <ac:chgData name="Peter Fandel" userId="ace4e4fa-0a33-49a6-8412-272944495898" providerId="ADAL" clId="{D16847C7-491B-4D2E-BCE3-AD56B818ADD6}" dt="2020-08-03T15:32:20.961" v="528" actId="14100"/>
          <ac:grpSpMkLst>
            <pc:docMk/>
            <pc:sldMk cId="3675722776" sldId="2142532352"/>
            <ac:grpSpMk id="133" creationId="{2C5D34A3-AA83-4C72-83B2-A9405803AB96}"/>
          </ac:grpSpMkLst>
        </pc:grpChg>
        <pc:grpChg chg="mod">
          <ac:chgData name="Peter Fandel" userId="ace4e4fa-0a33-49a6-8412-272944495898" providerId="ADAL" clId="{D16847C7-491B-4D2E-BCE3-AD56B818ADD6}" dt="2020-08-03T15:32:20.961" v="528" actId="14100"/>
          <ac:grpSpMkLst>
            <pc:docMk/>
            <pc:sldMk cId="3675722776" sldId="2142532352"/>
            <ac:grpSpMk id="134" creationId="{87C62DD9-AA9D-402C-9F33-56C36D8B8BE8}"/>
          </ac:grpSpMkLst>
        </pc:grpChg>
        <pc:grpChg chg="del">
          <ac:chgData name="Peter Fandel" userId="ace4e4fa-0a33-49a6-8412-272944495898" providerId="ADAL" clId="{D16847C7-491B-4D2E-BCE3-AD56B818ADD6}" dt="2020-08-03T15:33:59.516" v="537" actId="478"/>
          <ac:grpSpMkLst>
            <pc:docMk/>
            <pc:sldMk cId="3675722776" sldId="2142532352"/>
            <ac:grpSpMk id="135" creationId="{0DB64DA2-E223-4ED2-ACE0-3682F1640B91}"/>
          </ac:grpSpMkLst>
        </pc:grpChg>
        <pc:grpChg chg="del">
          <ac:chgData name="Peter Fandel" userId="ace4e4fa-0a33-49a6-8412-272944495898" providerId="ADAL" clId="{D16847C7-491B-4D2E-BCE3-AD56B818ADD6}" dt="2020-08-03T15:33:59.516" v="537" actId="478"/>
          <ac:grpSpMkLst>
            <pc:docMk/>
            <pc:sldMk cId="3675722776" sldId="2142532352"/>
            <ac:grpSpMk id="136" creationId="{B2E9212E-E9BA-4FF3-8FF0-113B5C34C03B}"/>
          </ac:grpSpMkLst>
        </pc:grpChg>
        <pc:grpChg chg="del">
          <ac:chgData name="Peter Fandel" userId="ace4e4fa-0a33-49a6-8412-272944495898" providerId="ADAL" clId="{D16847C7-491B-4D2E-BCE3-AD56B818ADD6}" dt="2020-08-03T15:33:59.516" v="537" actId="478"/>
          <ac:grpSpMkLst>
            <pc:docMk/>
            <pc:sldMk cId="3675722776" sldId="2142532352"/>
            <ac:grpSpMk id="139" creationId="{D2F67FA2-2FDC-43E9-9622-1184E82CB92F}"/>
          </ac:grpSpMkLst>
        </pc:grpChg>
        <pc:grpChg chg="del">
          <ac:chgData name="Peter Fandel" userId="ace4e4fa-0a33-49a6-8412-272944495898" providerId="ADAL" clId="{D16847C7-491B-4D2E-BCE3-AD56B818ADD6}" dt="2020-08-03T15:35:02.446" v="546" actId="478"/>
          <ac:grpSpMkLst>
            <pc:docMk/>
            <pc:sldMk cId="3675722776" sldId="2142532352"/>
            <ac:grpSpMk id="143" creationId="{10E8619E-590B-4DFE-A6E3-FB1A5C683AD6}"/>
          </ac:grpSpMkLst>
        </pc:grpChg>
        <pc:grpChg chg="del">
          <ac:chgData name="Peter Fandel" userId="ace4e4fa-0a33-49a6-8412-272944495898" providerId="ADAL" clId="{D16847C7-491B-4D2E-BCE3-AD56B818ADD6}" dt="2020-08-03T15:35:02.446" v="546" actId="478"/>
          <ac:grpSpMkLst>
            <pc:docMk/>
            <pc:sldMk cId="3675722776" sldId="2142532352"/>
            <ac:grpSpMk id="146" creationId="{7F9681D7-B191-4FBE-9C6B-8CD15767892F}"/>
          </ac:grpSpMkLst>
        </pc:grpChg>
        <pc:grpChg chg="del">
          <ac:chgData name="Peter Fandel" userId="ace4e4fa-0a33-49a6-8412-272944495898" providerId="ADAL" clId="{D16847C7-491B-4D2E-BCE3-AD56B818ADD6}" dt="2020-08-03T15:35:02.446" v="546" actId="478"/>
          <ac:grpSpMkLst>
            <pc:docMk/>
            <pc:sldMk cId="3675722776" sldId="2142532352"/>
            <ac:grpSpMk id="149" creationId="{F8E57291-50A5-4AFB-8710-8F8E63F2D2E6}"/>
          </ac:grpSpMkLst>
        </pc:grpChg>
        <pc:grpChg chg="del">
          <ac:chgData name="Peter Fandel" userId="ace4e4fa-0a33-49a6-8412-272944495898" providerId="ADAL" clId="{D16847C7-491B-4D2E-BCE3-AD56B818ADD6}" dt="2020-08-03T15:39:12.219" v="586" actId="478"/>
          <ac:grpSpMkLst>
            <pc:docMk/>
            <pc:sldMk cId="3675722776" sldId="2142532352"/>
            <ac:grpSpMk id="152" creationId="{77B41161-B5BE-4360-B198-2C6DAA3E2E8D}"/>
          </ac:grpSpMkLst>
        </pc:grpChg>
        <pc:grpChg chg="del">
          <ac:chgData name="Peter Fandel" userId="ace4e4fa-0a33-49a6-8412-272944495898" providerId="ADAL" clId="{D16847C7-491B-4D2E-BCE3-AD56B818ADD6}" dt="2020-08-03T15:39:12.219" v="586" actId="478"/>
          <ac:grpSpMkLst>
            <pc:docMk/>
            <pc:sldMk cId="3675722776" sldId="2142532352"/>
            <ac:grpSpMk id="153" creationId="{44833EC2-9C30-4C68-851C-51223FC150B4}"/>
          </ac:grpSpMkLst>
        </pc:grpChg>
        <pc:grpChg chg="del">
          <ac:chgData name="Peter Fandel" userId="ace4e4fa-0a33-49a6-8412-272944495898" providerId="ADAL" clId="{D16847C7-491B-4D2E-BCE3-AD56B818ADD6}" dt="2020-08-03T15:39:12.219" v="586" actId="478"/>
          <ac:grpSpMkLst>
            <pc:docMk/>
            <pc:sldMk cId="3675722776" sldId="2142532352"/>
            <ac:grpSpMk id="155" creationId="{70740759-5299-433F-BFFB-B572FE7D9FD5}"/>
          </ac:grpSpMkLst>
        </pc:grpChg>
        <pc:grpChg chg="del">
          <ac:chgData name="Peter Fandel" userId="ace4e4fa-0a33-49a6-8412-272944495898" providerId="ADAL" clId="{D16847C7-491B-4D2E-BCE3-AD56B818ADD6}" dt="2020-08-03T15:39:12.219" v="586" actId="478"/>
          <ac:grpSpMkLst>
            <pc:docMk/>
            <pc:sldMk cId="3675722776" sldId="2142532352"/>
            <ac:grpSpMk id="156" creationId="{AA407AFE-99B4-4F85-B94B-4ACE24B06C58}"/>
          </ac:grpSpMkLst>
        </pc:grpChg>
        <pc:grpChg chg="add mod">
          <ac:chgData name="Peter Fandel" userId="ace4e4fa-0a33-49a6-8412-272944495898" providerId="ADAL" clId="{D16847C7-491B-4D2E-BCE3-AD56B818ADD6}" dt="2020-08-03T15:45:27.271" v="714" actId="1035"/>
          <ac:grpSpMkLst>
            <pc:docMk/>
            <pc:sldMk cId="3675722776" sldId="2142532352"/>
            <ac:grpSpMk id="162" creationId="{EE2FB738-2063-4CB7-ADEF-37CE2544FC0E}"/>
          </ac:grpSpMkLst>
        </pc:grpChg>
        <pc:grpChg chg="add del mod">
          <ac:chgData name="Peter Fandel" userId="ace4e4fa-0a33-49a6-8412-272944495898" providerId="ADAL" clId="{D16847C7-491B-4D2E-BCE3-AD56B818ADD6}" dt="2020-08-03T15:43:59.342" v="689" actId="478"/>
          <ac:grpSpMkLst>
            <pc:docMk/>
            <pc:sldMk cId="3675722776" sldId="2142532352"/>
            <ac:grpSpMk id="167" creationId="{51841F7B-4000-4874-9347-3F475E9F1B8F}"/>
          </ac:grpSpMkLst>
        </pc:grpChg>
        <pc:grpChg chg="add mod">
          <ac:chgData name="Peter Fandel" userId="ace4e4fa-0a33-49a6-8412-272944495898" providerId="ADAL" clId="{D16847C7-491B-4D2E-BCE3-AD56B818ADD6}" dt="2020-08-03T15:43:10.329" v="684" actId="164"/>
          <ac:grpSpMkLst>
            <pc:docMk/>
            <pc:sldMk cId="3675722776" sldId="2142532352"/>
            <ac:grpSpMk id="176" creationId="{0209640F-B1AD-400A-9689-994EF0B582BC}"/>
          </ac:grpSpMkLst>
        </pc:grpChg>
        <pc:grpChg chg="add mod">
          <ac:chgData name="Peter Fandel" userId="ace4e4fa-0a33-49a6-8412-272944495898" providerId="ADAL" clId="{D16847C7-491B-4D2E-BCE3-AD56B818ADD6}" dt="2020-08-03T15:43:10.329" v="684" actId="164"/>
          <ac:grpSpMkLst>
            <pc:docMk/>
            <pc:sldMk cId="3675722776" sldId="2142532352"/>
            <ac:grpSpMk id="179" creationId="{9C74C80F-7938-40D1-A416-51356098CBC7}"/>
          </ac:grpSpMkLst>
        </pc:grpChg>
        <pc:grpChg chg="add mod">
          <ac:chgData name="Peter Fandel" userId="ace4e4fa-0a33-49a6-8412-272944495898" providerId="ADAL" clId="{D16847C7-491B-4D2E-BCE3-AD56B818ADD6}" dt="2020-08-03T15:43:10.329" v="684" actId="164"/>
          <ac:grpSpMkLst>
            <pc:docMk/>
            <pc:sldMk cId="3675722776" sldId="2142532352"/>
            <ac:grpSpMk id="182" creationId="{9D51B557-33F6-41A2-9104-E08C38E7E4EF}"/>
          </ac:grpSpMkLst>
        </pc:grpChg>
        <pc:grpChg chg="add del mod">
          <ac:chgData name="Peter Fandel" userId="ace4e4fa-0a33-49a6-8412-272944495898" providerId="ADAL" clId="{D16847C7-491B-4D2E-BCE3-AD56B818ADD6}" dt="2020-08-03T15:53:42.679" v="852" actId="478"/>
          <ac:grpSpMkLst>
            <pc:docMk/>
            <pc:sldMk cId="3675722776" sldId="2142532352"/>
            <ac:grpSpMk id="191" creationId="{C32058B8-E226-401E-BD89-79805F467FA0}"/>
          </ac:grpSpMkLst>
        </pc:grpChg>
        <pc:grpChg chg="add del mod">
          <ac:chgData name="Peter Fandel" userId="ace4e4fa-0a33-49a6-8412-272944495898" providerId="ADAL" clId="{D16847C7-491B-4D2E-BCE3-AD56B818ADD6}" dt="2020-08-03T15:53:42.679" v="852" actId="478"/>
          <ac:grpSpMkLst>
            <pc:docMk/>
            <pc:sldMk cId="3675722776" sldId="2142532352"/>
            <ac:grpSpMk id="200" creationId="{6A61CBE8-33BF-47DE-AC7F-95344C39BA95}"/>
          </ac:grpSpMkLst>
        </pc:grpChg>
        <pc:grpChg chg="add del mod">
          <ac:chgData name="Peter Fandel" userId="ace4e4fa-0a33-49a6-8412-272944495898" providerId="ADAL" clId="{D16847C7-491B-4D2E-BCE3-AD56B818ADD6}" dt="2020-08-03T15:53:42.679" v="852" actId="478"/>
          <ac:grpSpMkLst>
            <pc:docMk/>
            <pc:sldMk cId="3675722776" sldId="2142532352"/>
            <ac:grpSpMk id="206" creationId="{2661436D-A9D9-48F1-BFEE-5D63E16E8CB4}"/>
          </ac:grpSpMkLst>
        </pc:grpChg>
        <pc:grpChg chg="add del mod">
          <ac:chgData name="Peter Fandel" userId="ace4e4fa-0a33-49a6-8412-272944495898" providerId="ADAL" clId="{D16847C7-491B-4D2E-BCE3-AD56B818ADD6}" dt="2020-08-03T15:53:42.679" v="852" actId="478"/>
          <ac:grpSpMkLst>
            <pc:docMk/>
            <pc:sldMk cId="3675722776" sldId="2142532352"/>
            <ac:grpSpMk id="213" creationId="{F54E2BAF-C90E-4084-978A-72919F0CFE4A}"/>
          </ac:grpSpMkLst>
        </pc:grpChg>
        <pc:picChg chg="del">
          <ac:chgData name="Peter Fandel" userId="ace4e4fa-0a33-49a6-8412-272944495898" providerId="ADAL" clId="{D16847C7-491B-4D2E-BCE3-AD56B818ADD6}" dt="2020-08-03T15:39:14.505" v="587" actId="478"/>
          <ac:picMkLst>
            <pc:docMk/>
            <pc:sldMk cId="3675722776" sldId="2142532352"/>
            <ac:picMk id="3" creationId="{C55409E0-EF15-478C-B33D-105CBBCB475F}"/>
          </ac:picMkLst>
        </pc:picChg>
        <pc:picChg chg="del">
          <ac:chgData name="Peter Fandel" userId="ace4e4fa-0a33-49a6-8412-272944495898" providerId="ADAL" clId="{D16847C7-491B-4D2E-BCE3-AD56B818ADD6}" dt="2020-08-03T15:39:15.561" v="588" actId="478"/>
          <ac:picMkLst>
            <pc:docMk/>
            <pc:sldMk cId="3675722776" sldId="2142532352"/>
            <ac:picMk id="5" creationId="{977EA5F6-A00B-4958-AA4F-BF10A34C02B7}"/>
          </ac:picMkLst>
        </pc:picChg>
        <pc:picChg chg="add mod">
          <ac:chgData name="Peter Fandel" userId="ace4e4fa-0a33-49a6-8412-272944495898" providerId="ADAL" clId="{D16847C7-491B-4D2E-BCE3-AD56B818ADD6}" dt="2020-08-03T15:38:29.043" v="580" actId="1038"/>
          <ac:picMkLst>
            <pc:docMk/>
            <pc:sldMk cId="3675722776" sldId="2142532352"/>
            <ac:picMk id="33" creationId="{944C5507-0734-4B06-B769-54C6AC686677}"/>
          </ac:picMkLst>
        </pc:picChg>
        <pc:picChg chg="add mod">
          <ac:chgData name="Peter Fandel" userId="ace4e4fa-0a33-49a6-8412-272944495898" providerId="ADAL" clId="{D16847C7-491B-4D2E-BCE3-AD56B818ADD6}" dt="2020-08-03T15:38:29.043" v="580" actId="1038"/>
          <ac:picMkLst>
            <pc:docMk/>
            <pc:sldMk cId="3675722776" sldId="2142532352"/>
            <ac:picMk id="36" creationId="{FEC00C24-7A5C-478D-BD53-785AB860718A}"/>
          </ac:picMkLst>
        </pc:picChg>
        <pc:picChg chg="add mod">
          <ac:chgData name="Peter Fandel" userId="ace4e4fa-0a33-49a6-8412-272944495898" providerId="ADAL" clId="{D16847C7-491B-4D2E-BCE3-AD56B818ADD6}" dt="2020-08-03T15:38:24.245" v="575" actId="1037"/>
          <ac:picMkLst>
            <pc:docMk/>
            <pc:sldMk cId="3675722776" sldId="2142532352"/>
            <ac:picMk id="37" creationId="{44CBF440-FBAF-486F-AD60-0B240D78BC04}"/>
          </ac:picMkLst>
        </pc:picChg>
        <pc:picChg chg="add del mod">
          <ac:chgData name="Peter Fandel" userId="ace4e4fa-0a33-49a6-8412-272944495898" providerId="ADAL" clId="{D16847C7-491B-4D2E-BCE3-AD56B818ADD6}" dt="2020-08-03T15:47:00.128" v="723" actId="478"/>
          <ac:picMkLst>
            <pc:docMk/>
            <pc:sldMk cId="3675722776" sldId="2142532352"/>
            <ac:picMk id="39" creationId="{7D930E2B-7D43-405E-B9A9-899B32AB4095}"/>
          </ac:picMkLst>
        </pc:picChg>
        <pc:picChg chg="add del mod">
          <ac:chgData name="Peter Fandel" userId="ace4e4fa-0a33-49a6-8412-272944495898" providerId="ADAL" clId="{D16847C7-491B-4D2E-BCE3-AD56B818ADD6}" dt="2020-08-03T15:50:31.931" v="830"/>
          <ac:picMkLst>
            <pc:docMk/>
            <pc:sldMk cId="3675722776" sldId="2142532352"/>
            <ac:picMk id="41" creationId="{7CF4FE6B-8C1A-46C0-BB36-447808D6CDF2}"/>
          </ac:picMkLst>
        </pc:picChg>
        <pc:picChg chg="add mod">
          <ac:chgData name="Peter Fandel" userId="ace4e4fa-0a33-49a6-8412-272944495898" providerId="ADAL" clId="{D16847C7-491B-4D2E-BCE3-AD56B818ADD6}" dt="2020-08-03T15:54:39.820" v="869" actId="1037"/>
          <ac:picMkLst>
            <pc:docMk/>
            <pc:sldMk cId="3675722776" sldId="2142532352"/>
            <ac:picMk id="43" creationId="{AB9463B2-4C01-49EA-918C-DA3CB9F185D8}"/>
          </ac:picMkLst>
        </pc:picChg>
        <pc:picChg chg="del">
          <ac:chgData name="Peter Fandel" userId="ace4e4fa-0a33-49a6-8412-272944495898" providerId="ADAL" clId="{D16847C7-491B-4D2E-BCE3-AD56B818ADD6}" dt="2020-08-03T15:35:02.446" v="546" actId="478"/>
          <ac:picMkLst>
            <pc:docMk/>
            <pc:sldMk cId="3675722776" sldId="2142532352"/>
            <ac:picMk id="45" creationId="{AAD0404C-9FDC-40FF-93E1-5AD647DB852C}"/>
          </ac:picMkLst>
        </pc:picChg>
        <pc:picChg chg="add mod">
          <ac:chgData name="Peter Fandel" userId="ace4e4fa-0a33-49a6-8412-272944495898" providerId="ADAL" clId="{D16847C7-491B-4D2E-BCE3-AD56B818ADD6}" dt="2020-08-03T15:38:24.245" v="575" actId="1037"/>
          <ac:picMkLst>
            <pc:docMk/>
            <pc:sldMk cId="3675722776" sldId="2142532352"/>
            <ac:picMk id="157" creationId="{F071E0C0-249E-4257-820E-06AF31FAC324}"/>
          </ac:picMkLst>
        </pc:picChg>
        <pc:picChg chg="add del mod">
          <ac:chgData name="Peter Fandel" userId="ace4e4fa-0a33-49a6-8412-272944495898" providerId="ADAL" clId="{D16847C7-491B-4D2E-BCE3-AD56B818ADD6}" dt="2020-08-03T15:53:42.679" v="852" actId="478"/>
          <ac:picMkLst>
            <pc:docMk/>
            <pc:sldMk cId="3675722776" sldId="2142532352"/>
            <ac:picMk id="185" creationId="{66B439CB-54BF-4B3E-A76F-8C4EE5650B66}"/>
          </ac:picMkLst>
        </pc:picChg>
        <pc:picChg chg="add del mod">
          <ac:chgData name="Peter Fandel" userId="ace4e4fa-0a33-49a6-8412-272944495898" providerId="ADAL" clId="{D16847C7-491B-4D2E-BCE3-AD56B818ADD6}" dt="2020-08-03T15:53:42.679" v="852" actId="478"/>
          <ac:picMkLst>
            <pc:docMk/>
            <pc:sldMk cId="3675722776" sldId="2142532352"/>
            <ac:picMk id="187" creationId="{4DFE65F8-1DA3-461A-B6A6-78B97CBA05F7}"/>
          </ac:picMkLst>
        </pc:picChg>
        <pc:cxnChg chg="add mod">
          <ac:chgData name="Peter Fandel" userId="ace4e4fa-0a33-49a6-8412-272944495898" providerId="ADAL" clId="{D16847C7-491B-4D2E-BCE3-AD56B818ADD6}" dt="2020-08-03T15:38:24.245" v="575" actId="1037"/>
          <ac:cxnSpMkLst>
            <pc:docMk/>
            <pc:sldMk cId="3675722776" sldId="2142532352"/>
            <ac:cxnSpMk id="158" creationId="{3AF85962-C183-4043-857E-4EECFE79FB80}"/>
          </ac:cxnSpMkLst>
        </pc:cxnChg>
      </pc:sldChg>
      <pc:sldChg chg="addSp delSp modSp add ord modNotesTx">
        <pc:chgData name="Peter Fandel" userId="ace4e4fa-0a33-49a6-8412-272944495898" providerId="ADAL" clId="{D16847C7-491B-4D2E-BCE3-AD56B818ADD6}" dt="2020-08-03T18:53:53.714" v="2843" actId="20577"/>
        <pc:sldMkLst>
          <pc:docMk/>
          <pc:sldMk cId="2617109388" sldId="2142532353"/>
        </pc:sldMkLst>
        <pc:spChg chg="mod">
          <ac:chgData name="Peter Fandel" userId="ace4e4fa-0a33-49a6-8412-272944495898" providerId="ADAL" clId="{D16847C7-491B-4D2E-BCE3-AD56B818ADD6}" dt="2020-08-03T18:08:36.756" v="1166" actId="20577"/>
          <ac:spMkLst>
            <pc:docMk/>
            <pc:sldMk cId="2617109388" sldId="2142532353"/>
            <ac:spMk id="128" creationId="{FE3EA28D-0E72-441D-ADE7-543E2017EF97}"/>
          </ac:spMkLst>
        </pc:spChg>
        <pc:spChg chg="del">
          <ac:chgData name="Peter Fandel" userId="ace4e4fa-0a33-49a6-8412-272944495898" providerId="ADAL" clId="{D16847C7-491B-4D2E-BCE3-AD56B818ADD6}" dt="2020-08-03T18:06:52.666" v="1044" actId="478"/>
          <ac:spMkLst>
            <pc:docMk/>
            <pc:sldMk cId="2617109388" sldId="2142532353"/>
            <ac:spMk id="130" creationId="{5D868F18-636A-4AE5-82FB-0185007E23F4}"/>
          </ac:spMkLst>
        </pc:spChg>
        <pc:spChg chg="mod">
          <ac:chgData name="Peter Fandel" userId="ace4e4fa-0a33-49a6-8412-272944495898" providerId="ADAL" clId="{D16847C7-491B-4D2E-BCE3-AD56B818ADD6}" dt="2020-08-03T18:07:02.067" v="1055" actId="1038"/>
          <ac:spMkLst>
            <pc:docMk/>
            <pc:sldMk cId="2617109388" sldId="2142532353"/>
            <ac:spMk id="161" creationId="{1072467A-4427-4F8A-A52B-B5EA66237C8B}"/>
          </ac:spMkLst>
        </pc:spChg>
        <pc:picChg chg="mod">
          <ac:chgData name="Peter Fandel" userId="ace4e4fa-0a33-49a6-8412-272944495898" providerId="ADAL" clId="{D16847C7-491B-4D2E-BCE3-AD56B818ADD6}" dt="2020-08-03T18:07:02.067" v="1055" actId="1038"/>
          <ac:picMkLst>
            <pc:docMk/>
            <pc:sldMk cId="2617109388" sldId="2142532353"/>
            <ac:picMk id="36" creationId="{FEC00C24-7A5C-478D-BD53-785AB860718A}"/>
          </ac:picMkLst>
        </pc:picChg>
        <pc:cxnChg chg="add mod">
          <ac:chgData name="Peter Fandel" userId="ace4e4fa-0a33-49a6-8412-272944495898" providerId="ADAL" clId="{D16847C7-491B-4D2E-BCE3-AD56B818ADD6}" dt="2020-08-03T18:07:16.971" v="1158" actId="1037"/>
          <ac:cxnSpMkLst>
            <pc:docMk/>
            <pc:sldMk cId="2617109388" sldId="2142532353"/>
            <ac:cxnSpMk id="49" creationId="{BCE4C9EE-140A-4D18-89C5-885A42A6653D}"/>
          </ac:cxnSpMkLst>
        </pc:cxnChg>
      </pc:sldChg>
      <pc:sldChg chg="modSp add del">
        <pc:chgData name="Peter Fandel" userId="ace4e4fa-0a33-49a6-8412-272944495898" providerId="ADAL" clId="{D16847C7-491B-4D2E-BCE3-AD56B818ADD6}" dt="2020-08-03T18:05:31.969" v="1027" actId="2696"/>
        <pc:sldMkLst>
          <pc:docMk/>
          <pc:sldMk cId="2867640267" sldId="2142532353"/>
        </pc:sldMkLst>
        <pc:spChg chg="mod">
          <ac:chgData name="Peter Fandel" userId="ace4e4fa-0a33-49a6-8412-272944495898" providerId="ADAL" clId="{D16847C7-491B-4D2E-BCE3-AD56B818ADD6}" dt="2020-08-03T18:04:08.329" v="966" actId="27636"/>
          <ac:spMkLst>
            <pc:docMk/>
            <pc:sldMk cId="2867640267" sldId="2142532353"/>
            <ac:spMk id="2" creationId="{D928BC7C-D838-45F6-9028-3988BB113016}"/>
          </ac:spMkLst>
        </pc:spChg>
      </pc:sldChg>
      <pc:sldChg chg="addSp delSp modSp add modNotesTx">
        <pc:chgData name="Peter Fandel" userId="ace4e4fa-0a33-49a6-8412-272944495898" providerId="ADAL" clId="{D16847C7-491B-4D2E-BCE3-AD56B818ADD6}" dt="2020-08-03T18:54:25.308" v="2915" actId="5793"/>
        <pc:sldMkLst>
          <pc:docMk/>
          <pc:sldMk cId="1870510584" sldId="2142532354"/>
        </pc:sldMkLst>
        <pc:spChg chg="mod">
          <ac:chgData name="Peter Fandel" userId="ace4e4fa-0a33-49a6-8412-272944495898" providerId="ADAL" clId="{D16847C7-491B-4D2E-BCE3-AD56B818ADD6}" dt="2020-08-03T18:10:35.759" v="1274" actId="14100"/>
          <ac:spMkLst>
            <pc:docMk/>
            <pc:sldMk cId="1870510584" sldId="2142532354"/>
            <ac:spMk id="48" creationId="{070CA7A1-00C9-45D6-9A12-EF154DD427D3}"/>
          </ac:spMkLst>
        </pc:spChg>
        <pc:spChg chg="add mod">
          <ac:chgData name="Peter Fandel" userId="ace4e4fa-0a33-49a6-8412-272944495898" providerId="ADAL" clId="{D16847C7-491B-4D2E-BCE3-AD56B818ADD6}" dt="2020-08-03T18:10:52.216" v="1289" actId="1036"/>
          <ac:spMkLst>
            <pc:docMk/>
            <pc:sldMk cId="1870510584" sldId="2142532354"/>
            <ac:spMk id="50" creationId="{1CC6DE8F-9E07-4433-9073-FDA674E73143}"/>
          </ac:spMkLst>
        </pc:spChg>
        <pc:spChg chg="del">
          <ac:chgData name="Peter Fandel" userId="ace4e4fa-0a33-49a6-8412-272944495898" providerId="ADAL" clId="{D16847C7-491B-4D2E-BCE3-AD56B818ADD6}" dt="2020-08-03T18:08:51.605" v="1170" actId="478"/>
          <ac:spMkLst>
            <pc:docMk/>
            <pc:sldMk cId="1870510584" sldId="2142532354"/>
            <ac:spMk id="160" creationId="{1DDBA707-3E38-4C6A-A4FF-ACE3CB6C923C}"/>
          </ac:spMkLst>
        </pc:spChg>
        <pc:spChg chg="del">
          <ac:chgData name="Peter Fandel" userId="ace4e4fa-0a33-49a6-8412-272944495898" providerId="ADAL" clId="{D16847C7-491B-4D2E-BCE3-AD56B818ADD6}" dt="2020-08-03T18:08:50.724" v="1169" actId="478"/>
          <ac:spMkLst>
            <pc:docMk/>
            <pc:sldMk cId="1870510584" sldId="2142532354"/>
            <ac:spMk id="161" creationId="{1072467A-4427-4F8A-A52B-B5EA66237C8B}"/>
          </ac:spMkLst>
        </pc:spChg>
        <pc:spChg chg="mod">
          <ac:chgData name="Peter Fandel" userId="ace4e4fa-0a33-49a6-8412-272944495898" providerId="ADAL" clId="{D16847C7-491B-4D2E-BCE3-AD56B818ADD6}" dt="2020-08-03T18:09:52.798" v="1268" actId="1036"/>
          <ac:spMkLst>
            <pc:docMk/>
            <pc:sldMk cId="1870510584" sldId="2142532354"/>
            <ac:spMk id="175" creationId="{7F21E33A-C866-4E54-B7CF-0FB840BAA6F7}"/>
          </ac:spMkLst>
        </pc:spChg>
        <pc:spChg chg="mod">
          <ac:chgData name="Peter Fandel" userId="ace4e4fa-0a33-49a6-8412-272944495898" providerId="ADAL" clId="{D16847C7-491B-4D2E-BCE3-AD56B818ADD6}" dt="2020-08-03T18:10:50.304" v="1286" actId="1036"/>
          <ac:spMkLst>
            <pc:docMk/>
            <pc:sldMk cId="1870510584" sldId="2142532354"/>
            <ac:spMk id="245" creationId="{15EBF6A4-4303-4313-93D0-10B287389706}"/>
          </ac:spMkLst>
        </pc:spChg>
        <pc:spChg chg="del">
          <ac:chgData name="Peter Fandel" userId="ace4e4fa-0a33-49a6-8412-272944495898" providerId="ADAL" clId="{D16847C7-491B-4D2E-BCE3-AD56B818ADD6}" dt="2020-08-03T18:08:45.421" v="1167" actId="478"/>
          <ac:spMkLst>
            <pc:docMk/>
            <pc:sldMk cId="1870510584" sldId="2142532354"/>
            <ac:spMk id="246" creationId="{0EFA2641-46F1-488D-8FA9-51D1EE6CECE3}"/>
          </ac:spMkLst>
        </pc:spChg>
        <pc:spChg chg="del mod">
          <ac:chgData name="Peter Fandel" userId="ace4e4fa-0a33-49a6-8412-272944495898" providerId="ADAL" clId="{D16847C7-491B-4D2E-BCE3-AD56B818ADD6}" dt="2020-08-03T18:10:16.056" v="1273" actId="478"/>
          <ac:spMkLst>
            <pc:docMk/>
            <pc:sldMk cId="1870510584" sldId="2142532354"/>
            <ac:spMk id="248" creationId="{89011FBC-B28A-473D-B02C-89B1A4F0718B}"/>
          </ac:spMkLst>
        </pc:spChg>
        <pc:grpChg chg="mod">
          <ac:chgData name="Peter Fandel" userId="ace4e4fa-0a33-49a6-8412-272944495898" providerId="ADAL" clId="{D16847C7-491B-4D2E-BCE3-AD56B818ADD6}" dt="2020-08-03T18:09:52.798" v="1268" actId="1036"/>
          <ac:grpSpMkLst>
            <pc:docMk/>
            <pc:sldMk cId="1870510584" sldId="2142532354"/>
            <ac:grpSpMk id="40" creationId="{32AD3573-2C54-4AE4-A2E3-89C3F756C248}"/>
          </ac:grpSpMkLst>
        </pc:grpChg>
        <pc:grpChg chg="mod">
          <ac:chgData name="Peter Fandel" userId="ace4e4fa-0a33-49a6-8412-272944495898" providerId="ADAL" clId="{D16847C7-491B-4D2E-BCE3-AD56B818ADD6}" dt="2020-08-03T18:09:46.014" v="1234" actId="1038"/>
          <ac:grpSpMkLst>
            <pc:docMk/>
            <pc:sldMk cId="1870510584" sldId="2142532354"/>
            <ac:grpSpMk id="162" creationId="{EE2FB738-2063-4CB7-ADEF-37CE2544FC0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Light" panose="020B0302020104020203" pitchFamily="34" charset="-79"/>
        <a:ea typeface="Gill Sans Light" panose="020B0302020104020203" pitchFamily="34" charset="-79"/>
        <a:cs typeface="Gill Sans Light" panose="020B03020201040202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Combine with previous slide</a:t>
            </a:r>
          </a:p>
        </p:txBody>
      </p:sp>
    </p:spTree>
    <p:extLst>
      <p:ext uri="{BB962C8B-B14F-4D97-AF65-F5344CB8AC3E}">
        <p14:creationId xmlns:p14="http://schemas.microsoft.com/office/powerpoint/2010/main" val="1942021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Gill Sans Light" panose="020B0302020104020203" pitchFamily="34" charset="-79"/>
              <a:cs typeface="Gill Sans Light" panose="020B0302020104020203" pitchFamily="34" charset="-79"/>
            </a:endParaRPr>
          </a:p>
        </p:txBody>
      </p:sp>
      <p:sp>
        <p:nvSpPr>
          <p:cNvPr id="652" name="Google Shape;6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501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Fix red circle ;-)</a:t>
            </a:r>
          </a:p>
        </p:txBody>
      </p:sp>
    </p:spTree>
    <p:extLst>
      <p:ext uri="{BB962C8B-B14F-4D97-AF65-F5344CB8AC3E}">
        <p14:creationId xmlns:p14="http://schemas.microsoft.com/office/powerpoint/2010/main" val="3063546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fabc1ec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77fabc1ec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7fabc1ec5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g77fabc1ec5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latin typeface="Gill Sans Light" panose="020B0302020104020203" pitchFamily="34" charset="-79"/>
                <a:cs typeface="Gill Sans Light" panose="020B0302020104020203" pitchFamily="34" charset="-79"/>
              </a:rPr>
              <a:t>The </a:t>
            </a:r>
            <a:r>
              <a:rPr lang="en" dirty="0" err="1">
                <a:latin typeface="Gill Sans Light" panose="020B0302020104020203" pitchFamily="34" charset="-79"/>
                <a:cs typeface="Gill Sans Light" panose="020B0302020104020203" pitchFamily="34" charset="-79"/>
              </a:rPr>
              <a:t>Zowe</a:t>
            </a:r>
            <a:r>
              <a:rPr lang="en" dirty="0">
                <a:latin typeface="Gill Sans Light" panose="020B0302020104020203" pitchFamily="34" charset="-79"/>
                <a:cs typeface="Gill Sans Light" panose="020B0302020104020203" pitchFamily="34" charset="-79"/>
              </a:rPr>
              <a:t> Conformance Program was developed by the the </a:t>
            </a:r>
            <a:r>
              <a:rPr lang="en" dirty="0" err="1">
                <a:latin typeface="Gill Sans Light" panose="020B0302020104020203" pitchFamily="34" charset="-79"/>
                <a:cs typeface="Gill Sans Light" panose="020B0302020104020203" pitchFamily="34" charset="-79"/>
              </a:rPr>
              <a:t>Zowe</a:t>
            </a:r>
            <a:r>
              <a:rPr lang="en" dirty="0">
                <a:latin typeface="Gill Sans Light" panose="020B0302020104020203" pitchFamily="34" charset="-79"/>
                <a:cs typeface="Gill Sans Light" panose="020B0302020104020203" pitchFamily="34" charset="-79"/>
              </a:rPr>
              <a:t> community as a means to ensure that each plug-in and extension associated with a given </a:t>
            </a:r>
            <a:r>
              <a:rPr lang="en" dirty="0" err="1">
                <a:latin typeface="Gill Sans Light" panose="020B0302020104020203" pitchFamily="34" charset="-79"/>
                <a:cs typeface="Gill Sans Light" panose="020B0302020104020203" pitchFamily="34" charset="-79"/>
              </a:rPr>
              <a:t>Zowe</a:t>
            </a:r>
            <a:r>
              <a:rPr lang="en" dirty="0">
                <a:latin typeface="Gill Sans Light" panose="020B0302020104020203" pitchFamily="34" charset="-79"/>
                <a:cs typeface="Gill Sans Light" panose="020B0302020104020203" pitchFamily="34" charset="-79"/>
              </a:rPr>
              <a:t> component has met a minimum set of requirements that enable them to deliver common functionality, interoperability, as well as a common user experience</a:t>
            </a:r>
            <a:endParaRPr dirty="0">
              <a:latin typeface="Gill Sans Light" panose="020B0302020104020203" pitchFamily="34" charset="-79"/>
              <a:cs typeface="Gill Sans Light" panose="020B0302020104020203" pitchFamily="34" charset="-79"/>
            </a:endParaRPr>
          </a:p>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a:p>
            <a:pPr marL="0" lvl="0" indent="0" algn="l" rtl="0">
              <a:spcBef>
                <a:spcPts val="0"/>
              </a:spcBef>
              <a:spcAft>
                <a:spcPts val="0"/>
              </a:spcAft>
              <a:buNone/>
            </a:pPr>
            <a:r>
              <a:rPr lang="en" dirty="0" err="1">
                <a:latin typeface="Gill Sans Light" panose="020B0302020104020203" pitchFamily="34" charset="-79"/>
                <a:cs typeface="Gill Sans Light" panose="020B0302020104020203" pitchFamily="34" charset="-79"/>
              </a:rPr>
              <a:t>Zowe</a:t>
            </a:r>
            <a:r>
              <a:rPr lang="en" dirty="0">
                <a:latin typeface="Gill Sans Light" panose="020B0302020104020203" pitchFamily="34" charset="-79"/>
                <a:cs typeface="Gill Sans Light" panose="020B0302020104020203" pitchFamily="34" charset="-79"/>
              </a:rPr>
              <a:t> Badging permits use of ZOWE Symbol.</a:t>
            </a:r>
            <a:endParaRPr dirty="0">
              <a:latin typeface="Gill Sans Light" panose="020B0302020104020203" pitchFamily="34" charset="-79"/>
              <a:cs typeface="Gill Sans Light" panose="020B0302020104020203" pitchFamily="34" charset="-79"/>
            </a:endParaRPr>
          </a:p>
        </p:txBody>
      </p:sp>
      <p:sp>
        <p:nvSpPr>
          <p:cNvPr id="97" name="Google Shape;97;g77fabc1ec5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latin typeface="Gill Sans Light" panose="020B0302020104020203" pitchFamily="34" charset="-79"/>
                <a:cs typeface="Gill Sans Light" panose="020B0302020104020203" pitchFamily="34" charset="-79"/>
              </a:rPr>
              <a:t>18</a:t>
            </a:fld>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7fabc1ec5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77fabc1ec5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latin typeface="Gill Sans Light" panose="020B0302020104020203" pitchFamily="34" charset="-79"/>
                <a:cs typeface="Gill Sans Light" panose="020B0302020104020203" pitchFamily="34" charset="-79"/>
              </a:rPr>
              <a:t>The Zowe Conformance Program was developed by the the Zowe community as a means to ensure that each plug-in and extension associated with a given Zowe component has met a minimum set of requirements that enable them to deliver common functionality, interoperability, as well as a common user experience</a:t>
            </a:r>
          </a:p>
          <a:p>
            <a:pPr marL="0" lvl="0" indent="0" algn="l" rtl="0">
              <a:spcBef>
                <a:spcPts val="0"/>
              </a:spcBef>
              <a:spcAft>
                <a:spcPts val="0"/>
              </a:spcAft>
              <a:buNone/>
            </a:pPr>
            <a:endParaRPr lang="en" dirty="0">
              <a:latin typeface="Gill Sans Light" panose="020B0302020104020203" pitchFamily="34" charset="-79"/>
              <a:cs typeface="Gill Sans Light" panose="020B0302020104020203" pitchFamily="34" charset="-79"/>
            </a:endParaRPr>
          </a:p>
          <a:p>
            <a:pPr marL="177800" lvl="0" indent="-184150" algn="l" rtl="0">
              <a:lnSpc>
                <a:spcPct val="70000"/>
              </a:lnSpc>
              <a:spcBef>
                <a:spcPts val="0"/>
              </a:spcBef>
              <a:spcAft>
                <a:spcPts val="0"/>
              </a:spcAft>
              <a:buClr>
                <a:schemeClr val="dk1"/>
              </a:buClr>
              <a:buSzPts val="1700"/>
              <a:buChar char="•"/>
            </a:pPr>
            <a:r>
              <a:rPr lang="en-US" sz="1700" dirty="0">
                <a:latin typeface="Gill Sans Light" panose="020B0302020104020203" pitchFamily="34" charset="-79"/>
                <a:cs typeface="Gill Sans Light" panose="020B0302020104020203" pitchFamily="34" charset="-79"/>
              </a:rPr>
              <a:t>As an EXTENDER of Zowe Conformant Applications:</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Ensures my application will behave as designed in the Zowe ecosystem</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Helps me to maximize the value of my application</a:t>
            </a: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Helps to ensure that other applications will NOT break mine</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Demonstrates thought leadership / partnership</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Allows me to market my application using the Zowe brand</a:t>
            </a:r>
            <a:endParaRPr lang="en-US" dirty="0">
              <a:latin typeface="Gill Sans Light" panose="020B0302020104020203" pitchFamily="34" charset="-79"/>
              <a:cs typeface="Gill Sans Light" panose="020B0302020104020203" pitchFamily="34" charset="-79"/>
            </a:endParaRPr>
          </a:p>
          <a:p>
            <a:pPr marL="177800" lvl="0" indent="-76200" algn="l" rtl="0">
              <a:lnSpc>
                <a:spcPct val="70000"/>
              </a:lnSpc>
              <a:spcBef>
                <a:spcPts val="900"/>
              </a:spcBef>
              <a:spcAft>
                <a:spcPts val="0"/>
              </a:spcAft>
              <a:buClr>
                <a:schemeClr val="dk1"/>
              </a:buClr>
              <a:buSzPts val="1700"/>
              <a:buNone/>
            </a:pPr>
            <a:endParaRPr lang="en-US" sz="1700" dirty="0">
              <a:latin typeface="Gill Sans Light" panose="020B0302020104020203" pitchFamily="34" charset="-79"/>
              <a:cs typeface="Gill Sans Light" panose="020B0302020104020203" pitchFamily="34" charset="-79"/>
            </a:endParaRPr>
          </a:p>
          <a:p>
            <a:pPr marL="177800" lvl="0" indent="-184150" algn="l" rtl="0">
              <a:lnSpc>
                <a:spcPct val="70000"/>
              </a:lnSpc>
              <a:spcBef>
                <a:spcPts val="900"/>
              </a:spcBef>
              <a:spcAft>
                <a:spcPts val="0"/>
              </a:spcAft>
              <a:buClr>
                <a:schemeClr val="dk1"/>
              </a:buClr>
              <a:buSzPts val="1700"/>
              <a:buChar char="•"/>
            </a:pPr>
            <a:r>
              <a:rPr lang="en-US" sz="1700" dirty="0">
                <a:latin typeface="Gill Sans Light" panose="020B0302020104020203" pitchFamily="34" charset="-79"/>
                <a:cs typeface="Gill Sans Light" panose="020B0302020104020203" pitchFamily="34" charset="-79"/>
              </a:rPr>
              <a:t>As a CONSUMER of Zowe Conformant Applications:</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Allows me to leverage a common stack of infrastructure across multiple vendor applications</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Provides a level of operational confidence thru transparency</a:t>
            </a:r>
            <a:endParaRPr lang="en-US" dirty="0">
              <a:latin typeface="Gill Sans Light" panose="020B0302020104020203" pitchFamily="34" charset="-79"/>
              <a:cs typeface="Gill Sans Light" panose="020B0302020104020203" pitchFamily="34" charset="-79"/>
            </a:endParaRPr>
          </a:p>
          <a:p>
            <a:pPr marL="469900" lvl="1" indent="-260350" algn="l" rtl="0">
              <a:lnSpc>
                <a:spcPct val="70000"/>
              </a:lnSpc>
              <a:spcBef>
                <a:spcPts val="400"/>
              </a:spcBef>
              <a:spcAft>
                <a:spcPts val="0"/>
              </a:spcAft>
              <a:buClr>
                <a:schemeClr val="dk1"/>
              </a:buClr>
              <a:buSzPts val="1700"/>
              <a:buFont typeface="Arial"/>
              <a:buChar char="•"/>
            </a:pPr>
            <a:r>
              <a:rPr lang="en-US" sz="1700" dirty="0">
                <a:latin typeface="Gill Sans Light" panose="020B0302020104020203" pitchFamily="34" charset="-79"/>
                <a:cs typeface="Gill Sans Light" panose="020B0302020104020203" pitchFamily="34" charset="-79"/>
              </a:rPr>
              <a:t>Offer the collective “quality assurance” of the community. i.e. all conformant applications have been vetted by the community</a:t>
            </a:r>
          </a:p>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105" name="Google Shape;105;g77fabc1ec5_1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latin typeface="Gill Sans Light" panose="020B0302020104020203" pitchFamily="34" charset="-79"/>
                <a:cs typeface="Gill Sans Light" panose="020B0302020104020203" pitchFamily="34" charset="-79"/>
              </a:rPr>
              <a:t>19</a:t>
            </a:fld>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7fabc1ec5_1_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120" name="Google Shape;120;g77fabc1ec5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7fabc1ec5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77fabc1ec5_1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latin typeface="Gill Sans Light" panose="020B0302020104020203" pitchFamily="34" charset="-79"/>
                <a:cs typeface="Gill Sans Light" panose="020B0302020104020203" pitchFamily="34" charset="-79"/>
              </a:rPr>
              <a:t>4 Steps to CONFORMANCE:</a:t>
            </a:r>
            <a:endParaRPr dirty="0">
              <a:latin typeface="Gill Sans Light" panose="020B0302020104020203" pitchFamily="34" charset="-79"/>
              <a:cs typeface="Gill Sans Light" panose="020B0302020104020203" pitchFamily="34" charset="-79"/>
            </a:endParaRPr>
          </a:p>
          <a:p>
            <a:pPr marL="228600" lvl="0" indent="-228600" algn="l" rtl="0">
              <a:spcBef>
                <a:spcPts val="0"/>
              </a:spcBef>
              <a:spcAft>
                <a:spcPts val="0"/>
              </a:spcAft>
              <a:buClr>
                <a:schemeClr val="dk1"/>
              </a:buClr>
              <a:buSzPts val="1200"/>
              <a:buFont typeface="Calibri"/>
              <a:buAutoNum type="arabicPeriod"/>
            </a:pPr>
            <a:r>
              <a:rPr lang="en" dirty="0">
                <a:latin typeface="Gill Sans Light" panose="020B0302020104020203" pitchFamily="34" charset="-79"/>
                <a:cs typeface="Gill Sans Light" panose="020B0302020104020203" pitchFamily="34" charset="-79"/>
              </a:rPr>
              <a:t>Prepare:  Review the program and the test evaluation guide(s)</a:t>
            </a:r>
            <a:endParaRPr dirty="0">
              <a:latin typeface="Gill Sans Light" panose="020B0302020104020203" pitchFamily="34" charset="-79"/>
              <a:cs typeface="Gill Sans Light" panose="020B0302020104020203" pitchFamily="34" charset="-79"/>
            </a:endParaRPr>
          </a:p>
          <a:p>
            <a:pPr marL="228600" lvl="0" indent="-228600" algn="l" rtl="0">
              <a:spcBef>
                <a:spcPts val="0"/>
              </a:spcBef>
              <a:spcAft>
                <a:spcPts val="0"/>
              </a:spcAft>
              <a:buClr>
                <a:schemeClr val="dk1"/>
              </a:buClr>
              <a:buSzPts val="1200"/>
              <a:buFont typeface="Calibri"/>
              <a:buAutoNum type="arabicPeriod"/>
            </a:pPr>
            <a:r>
              <a:rPr lang="en" dirty="0">
                <a:latin typeface="Gill Sans Light" panose="020B0302020104020203" pitchFamily="34" charset="-79"/>
                <a:cs typeface="Gill Sans Light" panose="020B0302020104020203" pitchFamily="34" charset="-79"/>
              </a:rPr>
              <a:t>Test:  Follow the instructions for testing your application and submit your request</a:t>
            </a:r>
            <a:endParaRPr dirty="0">
              <a:latin typeface="Gill Sans Light" panose="020B0302020104020203" pitchFamily="34" charset="-79"/>
              <a:cs typeface="Gill Sans Light" panose="020B0302020104020203" pitchFamily="34" charset="-79"/>
            </a:endParaRPr>
          </a:p>
          <a:p>
            <a:pPr marL="228600" lvl="0" indent="-228600" algn="l" rtl="0">
              <a:spcBef>
                <a:spcPts val="0"/>
              </a:spcBef>
              <a:spcAft>
                <a:spcPts val="0"/>
              </a:spcAft>
              <a:buClr>
                <a:schemeClr val="dk1"/>
              </a:buClr>
              <a:buSzPts val="1200"/>
              <a:buFont typeface="Calibri"/>
              <a:buAutoNum type="arabicPeriod"/>
            </a:pPr>
            <a:r>
              <a:rPr lang="en" dirty="0">
                <a:latin typeface="Gill Sans Light" panose="020B0302020104020203" pitchFamily="34" charset="-79"/>
                <a:cs typeface="Gill Sans Light" panose="020B0302020104020203" pitchFamily="34" charset="-79"/>
              </a:rPr>
              <a:t>Submit: Submit your official request</a:t>
            </a:r>
            <a:endParaRPr dirty="0">
              <a:latin typeface="Gill Sans Light" panose="020B0302020104020203" pitchFamily="34" charset="-79"/>
              <a:cs typeface="Gill Sans Light" panose="020B0302020104020203" pitchFamily="34" charset="-79"/>
            </a:endParaRPr>
          </a:p>
          <a:p>
            <a:pPr marL="228600" lvl="0" indent="-228600" algn="l" rtl="0">
              <a:spcBef>
                <a:spcPts val="0"/>
              </a:spcBef>
              <a:spcAft>
                <a:spcPts val="0"/>
              </a:spcAft>
              <a:buClr>
                <a:schemeClr val="dk1"/>
              </a:buClr>
              <a:buSzPts val="1200"/>
              <a:buFont typeface="Calibri"/>
              <a:buAutoNum type="arabicPeriod"/>
            </a:pPr>
            <a:r>
              <a:rPr lang="en" dirty="0">
                <a:latin typeface="Gill Sans Light" panose="020B0302020104020203" pitchFamily="34" charset="-79"/>
                <a:cs typeface="Gill Sans Light" panose="020B0302020104020203" pitchFamily="34" charset="-79"/>
              </a:rPr>
              <a:t>Review:  Your request will be reviewed and approved, your application will be “badged”</a:t>
            </a:r>
            <a:endParaRPr dirty="0">
              <a:latin typeface="Gill Sans Light" panose="020B0302020104020203" pitchFamily="34" charset="-79"/>
              <a:cs typeface="Gill Sans Light" panose="020B0302020104020203" pitchFamily="34" charset="-79"/>
            </a:endParaRPr>
          </a:p>
          <a:p>
            <a:pPr marL="45720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a:p>
            <a:pPr marL="0" lvl="0" indent="0" algn="l" rtl="0">
              <a:lnSpc>
                <a:spcPct val="90000"/>
              </a:lnSpc>
              <a:spcBef>
                <a:spcPts val="0"/>
              </a:spcBef>
              <a:spcAft>
                <a:spcPts val="0"/>
              </a:spcAft>
              <a:buNone/>
            </a:pPr>
            <a:r>
              <a:rPr lang="en" dirty="0">
                <a:solidFill>
                  <a:schemeClr val="dk1"/>
                </a:solidFill>
                <a:latin typeface="Gill Sans"/>
                <a:ea typeface="Gill Sans"/>
                <a:cs typeface="Gill Sans"/>
                <a:sym typeface="Gill Sans"/>
              </a:rPr>
              <a:t>OMP reviews </a:t>
            </a:r>
            <a:r>
              <a:rPr lang="en" u="sng" dirty="0">
                <a:solidFill>
                  <a:schemeClr val="dk1"/>
                </a:solidFill>
                <a:latin typeface="Gill Sans"/>
                <a:ea typeface="Gill Sans"/>
                <a:cs typeface="Gill Sans"/>
                <a:sym typeface="Gill Sans"/>
              </a:rPr>
              <a:t>all</a:t>
            </a:r>
            <a:r>
              <a:rPr lang="en" dirty="0">
                <a:solidFill>
                  <a:schemeClr val="dk1"/>
                </a:solidFill>
                <a:latin typeface="Gill Sans"/>
                <a:ea typeface="Gill Sans"/>
                <a:cs typeface="Gill Sans"/>
                <a:sym typeface="Gill Sans"/>
              </a:rPr>
              <a:t> applications</a:t>
            </a:r>
            <a:endParaRPr dirty="0">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 dirty="0">
                <a:solidFill>
                  <a:schemeClr val="dk1"/>
                </a:solidFill>
                <a:latin typeface="Gill Sans"/>
                <a:ea typeface="Gill Sans"/>
                <a:cs typeface="Gill Sans"/>
                <a:sym typeface="Gill Sans"/>
              </a:rPr>
              <a:t>Vendor neutral</a:t>
            </a:r>
            <a:endParaRPr dirty="0">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 dirty="0">
                <a:solidFill>
                  <a:schemeClr val="dk1"/>
                </a:solidFill>
                <a:latin typeface="Gill Sans"/>
                <a:ea typeface="Gill Sans"/>
                <a:cs typeface="Gill Sans"/>
                <a:sym typeface="Gill Sans"/>
              </a:rPr>
              <a:t>Ensure competitor confidentiality</a:t>
            </a:r>
            <a:endParaRPr dirty="0">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 dirty="0">
                <a:solidFill>
                  <a:schemeClr val="dk1"/>
                </a:solidFill>
                <a:latin typeface="Gill Sans"/>
                <a:ea typeface="Gill Sans"/>
                <a:cs typeface="Gill Sans"/>
                <a:sym typeface="Gill Sans"/>
              </a:rPr>
              <a:t>Approves and posts terms and conditions</a:t>
            </a:r>
            <a:endParaRPr dirty="0">
              <a:solidFill>
                <a:schemeClr val="dk1"/>
              </a:solidFill>
              <a:latin typeface="Gill Sans"/>
              <a:ea typeface="Gill Sans"/>
              <a:cs typeface="Gill Sans"/>
              <a:sym typeface="Gill Sans"/>
            </a:endParaRPr>
          </a:p>
          <a:p>
            <a:pPr marL="914400" lvl="1" indent="-298450" algn="l" rtl="0">
              <a:lnSpc>
                <a:spcPct val="90000"/>
              </a:lnSpc>
              <a:spcBef>
                <a:spcPts val="400"/>
              </a:spcBef>
              <a:spcAft>
                <a:spcPts val="0"/>
              </a:spcAft>
              <a:buClr>
                <a:schemeClr val="dk1"/>
              </a:buClr>
              <a:buSzPts val="1100"/>
              <a:buAutoNum type="alphaLcPeriod"/>
            </a:pPr>
            <a:r>
              <a:rPr lang="en" dirty="0">
                <a:solidFill>
                  <a:schemeClr val="dk1"/>
                </a:solidFill>
                <a:latin typeface="Gill Sans"/>
                <a:ea typeface="Gill Sans"/>
                <a:cs typeface="Gill Sans"/>
                <a:sym typeface="Gill Sans"/>
              </a:rPr>
              <a:t>Un-biased assessment</a:t>
            </a:r>
            <a:endParaRPr dirty="0">
              <a:solidFill>
                <a:schemeClr val="dk1"/>
              </a:solidFill>
              <a:latin typeface="Gill Sans"/>
              <a:ea typeface="Gill Sans"/>
              <a:cs typeface="Gill Sans"/>
              <a:sym typeface="Gill Sans"/>
            </a:endParaRPr>
          </a:p>
          <a:p>
            <a:pPr marL="0" lvl="0" indent="0" algn="l" rtl="0">
              <a:lnSpc>
                <a:spcPct val="90000"/>
              </a:lnSpc>
              <a:spcBef>
                <a:spcPts val="900"/>
              </a:spcBef>
              <a:spcAft>
                <a:spcPts val="0"/>
              </a:spcAft>
              <a:buNone/>
            </a:pPr>
            <a:r>
              <a:rPr lang="en" dirty="0" err="1">
                <a:solidFill>
                  <a:schemeClr val="dk1"/>
                </a:solidFill>
                <a:latin typeface="Gill Sans"/>
                <a:ea typeface="Gill Sans"/>
                <a:cs typeface="Gill Sans"/>
                <a:sym typeface="Gill Sans"/>
              </a:rPr>
              <a:t>Zowe</a:t>
            </a:r>
            <a:r>
              <a:rPr lang="en" dirty="0">
                <a:solidFill>
                  <a:schemeClr val="dk1"/>
                </a:solidFill>
                <a:latin typeface="Gill Sans"/>
                <a:ea typeface="Gill Sans"/>
                <a:cs typeface="Gill Sans"/>
                <a:sym typeface="Gill Sans"/>
              </a:rPr>
              <a:t> Community</a:t>
            </a:r>
            <a:endParaRPr dirty="0">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None/>
            </a:pPr>
            <a:r>
              <a:rPr lang="en" dirty="0">
                <a:solidFill>
                  <a:schemeClr val="dk1"/>
                </a:solidFill>
                <a:latin typeface="Gill Sans"/>
                <a:ea typeface="Gill Sans"/>
                <a:cs typeface="Gill Sans"/>
                <a:sym typeface="Gill Sans"/>
              </a:rPr>
              <a:t>Determines, presents, and maintains the conformance criteria</a:t>
            </a:r>
            <a:endParaRPr dirty="0">
              <a:solidFill>
                <a:schemeClr val="dk1"/>
              </a:solidFill>
              <a:latin typeface="Gill Sans"/>
              <a:ea typeface="Gill Sans"/>
              <a:cs typeface="Gill Sans"/>
              <a:sym typeface="Gill Sans"/>
            </a:endParaRPr>
          </a:p>
          <a:p>
            <a:pPr marL="914400" lvl="0" indent="0" algn="l" rtl="0">
              <a:lnSpc>
                <a:spcPct val="90000"/>
              </a:lnSpc>
              <a:spcBef>
                <a:spcPts val="400"/>
              </a:spcBef>
              <a:spcAft>
                <a:spcPts val="0"/>
              </a:spcAft>
              <a:buNone/>
            </a:pPr>
            <a:r>
              <a:rPr lang="en" dirty="0">
                <a:solidFill>
                  <a:schemeClr val="dk1"/>
                </a:solidFill>
                <a:latin typeface="Gill Sans"/>
                <a:ea typeface="Gill Sans"/>
                <a:cs typeface="Gill Sans"/>
                <a:sym typeface="Gill Sans"/>
              </a:rPr>
              <a:t>Test Evaluation Guides</a:t>
            </a:r>
            <a:endParaRPr dirty="0">
              <a:solidFill>
                <a:schemeClr val="dk1"/>
              </a:solidFill>
              <a:latin typeface="Gill Sans"/>
              <a:ea typeface="Gill Sans"/>
              <a:cs typeface="Gill Sans"/>
              <a:sym typeface="Gill Sans"/>
            </a:endParaRPr>
          </a:p>
          <a:p>
            <a:pPr marL="914400" lvl="0" indent="0" algn="l" rtl="0">
              <a:lnSpc>
                <a:spcPct val="90000"/>
              </a:lnSpc>
              <a:spcBef>
                <a:spcPts val="400"/>
              </a:spcBef>
              <a:spcAft>
                <a:spcPts val="0"/>
              </a:spcAft>
              <a:buNone/>
            </a:pPr>
            <a:r>
              <a:rPr lang="en" dirty="0">
                <a:solidFill>
                  <a:schemeClr val="dk1"/>
                </a:solidFill>
                <a:latin typeface="Gill Sans"/>
                <a:ea typeface="Gill Sans"/>
                <a:cs typeface="Gill Sans"/>
                <a:sym typeface="Gill Sans"/>
              </a:rPr>
              <a:t>Terms and Conditions</a:t>
            </a:r>
            <a:endParaRPr dirty="0">
              <a:solidFill>
                <a:schemeClr val="dk1"/>
              </a:solidFill>
              <a:latin typeface="Gill Sans"/>
              <a:ea typeface="Gill Sans"/>
              <a:cs typeface="Gill Sans"/>
              <a:sym typeface="Gill Sans"/>
            </a:endParaRPr>
          </a:p>
          <a:p>
            <a:pPr marL="0" lvl="0" indent="0" algn="l" rtl="0">
              <a:lnSpc>
                <a:spcPct val="90000"/>
              </a:lnSpc>
              <a:spcBef>
                <a:spcPts val="900"/>
              </a:spcBef>
              <a:spcAft>
                <a:spcPts val="0"/>
              </a:spcAft>
              <a:buNone/>
            </a:pPr>
            <a:r>
              <a:rPr lang="en" dirty="0" err="1">
                <a:solidFill>
                  <a:schemeClr val="dk1"/>
                </a:solidFill>
                <a:latin typeface="Gill Sans"/>
                <a:ea typeface="Gill Sans"/>
                <a:cs typeface="Gill Sans"/>
                <a:sym typeface="Gill Sans"/>
              </a:rPr>
              <a:t>Zowe</a:t>
            </a:r>
            <a:r>
              <a:rPr lang="en" dirty="0">
                <a:solidFill>
                  <a:schemeClr val="dk1"/>
                </a:solidFill>
                <a:latin typeface="Gill Sans"/>
                <a:ea typeface="Gill Sans"/>
                <a:cs typeface="Gill Sans"/>
                <a:sym typeface="Gill Sans"/>
              </a:rPr>
              <a:t> Conformance Program</a:t>
            </a:r>
            <a:endParaRPr dirty="0">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None/>
            </a:pPr>
            <a:r>
              <a:rPr lang="en" dirty="0">
                <a:solidFill>
                  <a:schemeClr val="dk1"/>
                </a:solidFill>
                <a:latin typeface="Gill Sans"/>
                <a:ea typeface="Gill Sans"/>
                <a:cs typeface="Gill Sans"/>
                <a:sym typeface="Gill Sans"/>
              </a:rPr>
              <a:t>Manages “use of” </a:t>
            </a:r>
            <a:r>
              <a:rPr lang="en" dirty="0" err="1">
                <a:solidFill>
                  <a:schemeClr val="dk1"/>
                </a:solidFill>
                <a:latin typeface="Gill Sans"/>
                <a:ea typeface="Gill Sans"/>
                <a:cs typeface="Gill Sans"/>
                <a:sym typeface="Gill Sans"/>
              </a:rPr>
              <a:t>Zowe</a:t>
            </a:r>
            <a:r>
              <a:rPr lang="en" dirty="0">
                <a:solidFill>
                  <a:schemeClr val="dk1"/>
                </a:solidFill>
                <a:latin typeface="Gill Sans"/>
                <a:ea typeface="Gill Sans"/>
                <a:cs typeface="Gill Sans"/>
                <a:sym typeface="Gill Sans"/>
              </a:rPr>
              <a:t> Brand and </a:t>
            </a:r>
            <a:r>
              <a:rPr lang="en" dirty="0" err="1">
                <a:solidFill>
                  <a:schemeClr val="dk1"/>
                </a:solidFill>
                <a:latin typeface="Gill Sans"/>
                <a:ea typeface="Gill Sans"/>
                <a:cs typeface="Gill Sans"/>
                <a:sym typeface="Gill Sans"/>
              </a:rPr>
              <a:t>Zowe</a:t>
            </a:r>
            <a:r>
              <a:rPr lang="en" dirty="0">
                <a:solidFill>
                  <a:schemeClr val="dk1"/>
                </a:solidFill>
                <a:latin typeface="Gill Sans"/>
                <a:ea typeface="Gill Sans"/>
                <a:cs typeface="Gill Sans"/>
                <a:sym typeface="Gill Sans"/>
              </a:rPr>
              <a:t> Marks</a:t>
            </a:r>
            <a:endParaRPr dirty="0">
              <a:solidFill>
                <a:schemeClr val="dk1"/>
              </a:solidFill>
              <a:latin typeface="Gill Sans"/>
              <a:ea typeface="Gill Sans"/>
              <a:cs typeface="Gill Sans"/>
              <a:sym typeface="Gill Sans"/>
            </a:endParaRPr>
          </a:p>
          <a:p>
            <a:pPr marL="457200" lvl="0" indent="0" algn="l" rtl="0">
              <a:lnSpc>
                <a:spcPct val="90000"/>
              </a:lnSpc>
              <a:spcBef>
                <a:spcPts val="400"/>
              </a:spcBef>
              <a:spcAft>
                <a:spcPts val="0"/>
              </a:spcAft>
              <a:buNone/>
            </a:pPr>
            <a:endParaRPr dirty="0">
              <a:solidFill>
                <a:schemeClr val="dk1"/>
              </a:solidFill>
              <a:latin typeface="Gill Sans"/>
              <a:ea typeface="Gill Sans"/>
              <a:cs typeface="Gill Sans"/>
              <a:sym typeface="Gill Sans"/>
            </a:endParaRPr>
          </a:p>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129" name="Google Shape;129;g77fabc1ec5_1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latin typeface="Gill Sans Light" panose="020B0302020104020203" pitchFamily="34" charset="-79"/>
                <a:cs typeface="Gill Sans Light" panose="020B0302020104020203" pitchFamily="34" charset="-79"/>
              </a:rPr>
              <a:t>21</a:t>
            </a:fld>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Explore how to make list better ( remove groupings and duplicates )</a:t>
            </a:r>
          </a:p>
        </p:txBody>
      </p:sp>
    </p:spTree>
    <p:extLst>
      <p:ext uri="{BB962C8B-B14F-4D97-AF65-F5344CB8AC3E}">
        <p14:creationId xmlns:p14="http://schemas.microsoft.com/office/powerpoint/2010/main" val="364848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7fabc1ec5_1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150" name="Google Shape;150;g77fabc1ec5_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 name="Google Shape;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fabc1e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77fabc1ec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Further slides expands on each point</a:t>
            </a:r>
          </a:p>
          <a:p>
            <a:r>
              <a:rPr lang="en-US" dirty="0"/>
              <a:t>Call out vendor support</a:t>
            </a:r>
          </a:p>
        </p:txBody>
      </p:sp>
    </p:spTree>
    <p:extLst>
      <p:ext uri="{BB962C8B-B14F-4D97-AF65-F5344CB8AC3E}">
        <p14:creationId xmlns:p14="http://schemas.microsoft.com/office/powerpoint/2010/main" val="66933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000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0ad00f88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0ad00f886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4178370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f50d7986b_1_0: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Gill Sans Light" panose="020B0302020104020203" pitchFamily="34" charset="-79"/>
              <a:cs typeface="Gill Sans Light" panose="020B0302020104020203" pitchFamily="34" charset="-79"/>
            </a:endParaRPr>
          </a:p>
        </p:txBody>
      </p:sp>
      <p:sp>
        <p:nvSpPr>
          <p:cNvPr id="333" name="Google Shape;333;g5f50d7986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31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u="none" strike="noStrike" cap="none" dirty="0">
              <a:solidFill>
                <a:schemeClr val="dk1"/>
              </a:solidFill>
              <a:latin typeface="Gill Sans Light" panose="020B0302020104020203" pitchFamily="34" charset="-79"/>
              <a:ea typeface="Calibri"/>
              <a:cs typeface="Gill Sans Light" panose="020B0302020104020203" pitchFamily="34" charset="-79"/>
              <a:sym typeface="Calibri"/>
            </a:endParaRPr>
          </a:p>
        </p:txBody>
      </p:sp>
      <p:sp>
        <p:nvSpPr>
          <p:cNvPr id="75" name="Google Shape;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
        <p:nvSpPr>
          <p:cNvPr id="202" name="Google Shape;202;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u="none" strike="noStrike" cap="none">
                <a:solidFill>
                  <a:srgbClr val="000000"/>
                </a:solidFill>
                <a:latin typeface="Gill Sans Light" panose="020B0302020104020203" pitchFamily="34" charset="-79"/>
                <a:cs typeface="Gill Sans Light" panose="020B0302020104020203" pitchFamily="34" charset="-79"/>
                <a:sym typeface="Arial"/>
              </a:rPr>
              <a:t>41</a:t>
            </a:fld>
            <a:endParaRPr sz="1400" u="none" strike="noStrike" cap="none" dirty="0">
              <a:solidFill>
                <a:srgbClr val="000000"/>
              </a:solidFill>
              <a:latin typeface="Gill Sans Light" panose="020B0302020104020203" pitchFamily="34" charset="-79"/>
              <a:cs typeface="Gill Sans Light" panose="020B0302020104020203" pitchFamily="34" charset="-79"/>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2e08fe9f9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82e08fe9f9_1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fabc1e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77fabc1ec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this as a build – clean up and add visual</a:t>
            </a:r>
          </a:p>
        </p:txBody>
      </p:sp>
    </p:spTree>
    <p:extLst>
      <p:ext uri="{BB962C8B-B14F-4D97-AF65-F5344CB8AC3E}">
        <p14:creationId xmlns:p14="http://schemas.microsoft.com/office/powerpoint/2010/main" val="3105971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API Mediation Layer and Microservices present access to many z/OS and z/OS subsystem services in an easy-to-manage and consume manner which is highly scalable.  Ease of use features are SSO and swagger-based API documentation, browser, and tester</a:t>
            </a:r>
          </a:p>
          <a:p>
            <a:r>
              <a:rPr lang="en-US" dirty="0"/>
              <a:t>Click+1: One of the Zowe sub-systems that interfaces with the APIML is the CLI – blah blah blah</a:t>
            </a:r>
          </a:p>
          <a:p>
            <a:r>
              <a:rPr lang="en-US" dirty="0"/>
              <a:t>Click+2: Another Zowe sub-system that interfaces with APIML is Explorer – blah blah blah</a:t>
            </a:r>
          </a:p>
          <a:p>
            <a:r>
              <a:rPr lang="en-US" dirty="0"/>
              <a:t>Click+3: Another Zowe sub-system that interfaces with APIML is App Framework – blah blah blah</a:t>
            </a:r>
          </a:p>
          <a:p>
            <a:r>
              <a:rPr lang="en-US" dirty="0"/>
              <a:t>Click+4: The end-users of Zowe through these sub-systems are DevOps engineers, app developers, </a:t>
            </a:r>
            <a:r>
              <a:rPr lang="en-US" dirty="0" err="1"/>
              <a:t>sysprogs</a:t>
            </a:r>
            <a:r>
              <a:rPr lang="en-US" dirty="0"/>
              <a:t>, and operators</a:t>
            </a:r>
          </a:p>
          <a:p>
            <a:r>
              <a:rPr lang="en-US" dirty="0"/>
              <a:t>Click+5: All these come with built-in extensions for example to interface with special APIs (e.g. CICS-specific CLI commands) or desktop apps (e.g. 3270 emulator)</a:t>
            </a:r>
          </a:p>
          <a:p>
            <a:r>
              <a:rPr lang="en-US" dirty="0"/>
              <a:t>Click+6: Users and developers can also define their own extensions and interface them with existing microservices or new microservices they create</a:t>
            </a:r>
          </a:p>
          <a:p>
            <a:r>
              <a:rPr lang="en-US" dirty="0"/>
              <a:t>Click+7: Finally, users can invoke APIs through the APIML directly</a:t>
            </a:r>
          </a:p>
          <a:p>
            <a:r>
              <a:rPr lang="en-US" dirty="0"/>
              <a:t>In closing, what you see on this slide is what you get today when you download the Zowe binary from Zowe.org</a:t>
            </a:r>
          </a:p>
        </p:txBody>
      </p:sp>
    </p:spTree>
    <p:extLst>
      <p:ext uri="{BB962C8B-B14F-4D97-AF65-F5344CB8AC3E}">
        <p14:creationId xmlns:p14="http://schemas.microsoft.com/office/powerpoint/2010/main" val="30030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there is more going on in Zowe today.  Two additional projects are in incubation stage.  These are available today to evaluate and to contribute to but they are not included in the binary download.  One has to download the sources and build them yourself to try them out.</a:t>
            </a:r>
          </a:p>
          <a:p>
            <a:r>
              <a:rPr lang="en-US" dirty="0"/>
              <a:t>Blah blah blah</a:t>
            </a:r>
          </a:p>
        </p:txBody>
      </p:sp>
    </p:spTree>
    <p:extLst>
      <p:ext uri="{BB962C8B-B14F-4D97-AF65-F5344CB8AC3E}">
        <p14:creationId xmlns:p14="http://schemas.microsoft.com/office/powerpoint/2010/main" val="413163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on future architecture direction based on </a:t>
            </a:r>
            <a:r>
              <a:rPr lang="en-US"/>
              <a:t>incubating projects…</a:t>
            </a:r>
            <a:endParaRPr lang="en-US" dirty="0"/>
          </a:p>
        </p:txBody>
      </p:sp>
    </p:spTree>
    <p:extLst>
      <p:ext uri="{BB962C8B-B14F-4D97-AF65-F5344CB8AC3E}">
        <p14:creationId xmlns:p14="http://schemas.microsoft.com/office/powerpoint/2010/main" val="44029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e08fe9f9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82e08fe9f9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Gill Sans Light" panose="020B0302020104020203" pitchFamily="34" charset="-79"/>
              <a:cs typeface="Gill Sans Light" panose="020B0302020104020203" pitchFamily="34" charset="-79"/>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Gill Sans Light" panose="020B0302020104020203" pitchFamily="34" charset="-79"/>
              <a:cs typeface="Gill Sans Light" panose="020B0302020104020203" pitchFamily="34" charset="-79"/>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latin typeface="Gill Sans Light" panose="020B0302020104020203" pitchFamily="34" charset="-79"/>
                <a:cs typeface="Gill Sans Light" panose="020B0302020104020203" pitchFamily="34" charset="-79"/>
              </a:rPr>
              <a:t>11</a:t>
            </a:fld>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1909273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553843" y="1643174"/>
            <a:ext cx="4185557" cy="1316831"/>
          </a:xfrm>
        </p:spPr>
        <p:txBody>
          <a:bodyPr>
            <a:noAutofit/>
          </a:bodyPr>
          <a:lstStyle>
            <a:lvl1pPr algn="l">
              <a:lnSpc>
                <a:spcPct val="90000"/>
              </a:lnSpc>
              <a:defRPr sz="3600" b="0" i="0">
                <a:solidFill>
                  <a:schemeClr val="bg1"/>
                </a:solidFill>
                <a:latin typeface="Gill Sans SemiBold" panose="020B0502020104020203" pitchFamily="34" charset="-79"/>
                <a:cs typeface="Gill Sans SemiBold" panose="020B0502020104020203" pitchFamily="34" charset="-79"/>
              </a:defRPr>
            </a:lvl1pPr>
          </a:lstStyle>
          <a:p>
            <a:r>
              <a:rPr lang="en-CA" dirty="0"/>
              <a:t>Click to edit </a:t>
            </a:r>
            <a:br>
              <a:rPr lang="en-CA" dirty="0"/>
            </a:br>
            <a:r>
              <a:rPr lang="en-CA" dirty="0"/>
              <a:t>Master title style</a:t>
            </a:r>
            <a:endParaRPr lang="en-US" dirty="0"/>
          </a:p>
        </p:txBody>
      </p:sp>
      <p:sp>
        <p:nvSpPr>
          <p:cNvPr id="3" name="Subtitle 2"/>
          <p:cNvSpPr>
            <a:spLocks noGrp="1"/>
          </p:cNvSpPr>
          <p:nvPr>
            <p:ph type="subTitle" idx="1"/>
          </p:nvPr>
        </p:nvSpPr>
        <p:spPr>
          <a:xfrm>
            <a:off x="4571984" y="3005360"/>
            <a:ext cx="4185557" cy="605064"/>
          </a:xfrm>
        </p:spPr>
        <p:txBody>
          <a:bodyPr>
            <a:normAutofit/>
          </a:bodyPr>
          <a:lstStyle>
            <a:lvl1pPr marL="0" indent="0" algn="l">
              <a:buNone/>
              <a:defRPr sz="1800" i="1">
                <a:solidFill>
                  <a:srgbClr val="FFFFFF"/>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OpenMainframe_Logo_White_Knock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841" y="1113330"/>
            <a:ext cx="1442357" cy="428229"/>
          </a:xfrm>
          <a:prstGeom prst="rect">
            <a:avLst/>
          </a:prstGeom>
        </p:spPr>
      </p:pic>
      <p:pic>
        <p:nvPicPr>
          <p:cNvPr id="5" name="Picture 4">
            <a:extLst>
              <a:ext uri="{FF2B5EF4-FFF2-40B4-BE49-F238E27FC236}">
                <a16:creationId xmlns:a16="http://schemas.microsoft.com/office/drawing/2014/main" id="{5E6B9C57-AC74-9244-89A9-58106B337477}"/>
              </a:ext>
            </a:extLst>
          </p:cNvPr>
          <p:cNvPicPr>
            <a:picLocks noChangeAspect="1"/>
          </p:cNvPicPr>
          <p:nvPr/>
        </p:nvPicPr>
        <p:blipFill>
          <a:blip r:embed="rId4"/>
          <a:stretch>
            <a:fillRect/>
          </a:stretch>
        </p:blipFill>
        <p:spPr>
          <a:xfrm>
            <a:off x="7222836" y="980785"/>
            <a:ext cx="1446217" cy="646415"/>
          </a:xfrm>
          <a:prstGeom prst="rect">
            <a:avLst/>
          </a:prstGeom>
        </p:spPr>
      </p:pic>
    </p:spTree>
    <p:extLst>
      <p:ext uri="{BB962C8B-B14F-4D97-AF65-F5344CB8AC3E}">
        <p14:creationId xmlns:p14="http://schemas.microsoft.com/office/powerpoint/2010/main" val="28385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772583"/>
            <a:ext cx="9144000" cy="4370916"/>
          </a:xfrm>
          <a:prstGeom prst="rect">
            <a:avLst/>
          </a:prstGeom>
          <a:solidFill>
            <a:srgbClr val="3664AD">
              <a:alpha val="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
        <p:nvSpPr>
          <p:cNvPr id="2" name="Title 1"/>
          <p:cNvSpPr>
            <a:spLocks noGrp="1"/>
          </p:cNvSpPr>
          <p:nvPr>
            <p:ph type="title"/>
          </p:nvPr>
        </p:nvSpPr>
        <p:spPr>
          <a:xfrm>
            <a:off x="333993" y="159442"/>
            <a:ext cx="7893793" cy="447164"/>
          </a:xfrm>
        </p:spPr>
        <p:txBody>
          <a:bodyPr/>
          <a:lstStyle>
            <a:lvl1pPr>
              <a:defRPr b="0" i="0">
                <a:latin typeface="Gill Sans SemiBold" panose="020B0502020104020203" pitchFamily="34" charset="-79"/>
                <a:cs typeface="Gill Sans SemiBold" panose="020B0502020104020203" pitchFamily="34" charset="-79"/>
              </a:defRPr>
            </a:lvl1pPr>
          </a:lstStyle>
          <a:p>
            <a:r>
              <a:rPr lang="en-US" dirty="0"/>
              <a:t>Click to edit Master title style</a:t>
            </a:r>
          </a:p>
        </p:txBody>
      </p:sp>
      <p:pic>
        <p:nvPicPr>
          <p:cNvPr id="13" name="Picture 12"/>
          <p:cNvPicPr>
            <a:picLocks noChangeAspect="1"/>
          </p:cNvPicPr>
          <p:nvPr/>
        </p:nvPicPr>
        <p:blipFill rotWithShape="1">
          <a:blip r:embed="rId2">
            <a:alphaModFix amt="6000"/>
            <a:extLst>
              <a:ext uri="{28A0092B-C50C-407E-A947-70E740481C1C}">
                <a14:useLocalDpi xmlns:a14="http://schemas.microsoft.com/office/drawing/2010/main" val="0"/>
              </a:ext>
            </a:extLst>
          </a:blip>
          <a:srcRect l="17595"/>
          <a:stretch/>
        </p:blipFill>
        <p:spPr>
          <a:xfrm>
            <a:off x="0" y="775759"/>
            <a:ext cx="6393973" cy="4364562"/>
          </a:xfrm>
          <a:prstGeom prst="rect">
            <a:avLst/>
          </a:prstGeom>
        </p:spPr>
      </p:pic>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b="0" i="0"/>
            </a:lvl1pPr>
          </a:lstStyle>
          <a:p>
            <a:pPr algn="l"/>
            <a:r>
              <a:rPr lang="en-US" dirty="0"/>
              <a:t>Open Mainframe Project All Member Meeting</a:t>
            </a:r>
          </a:p>
        </p:txBody>
      </p:sp>
      <p:sp>
        <p:nvSpPr>
          <p:cNvPr id="9" name="Rectangle 8"/>
          <p:cNvSpPr/>
          <p:nvPr/>
        </p:nvSpPr>
        <p:spPr>
          <a:xfrm>
            <a:off x="0" y="5112913"/>
            <a:ext cx="9144000" cy="50586"/>
          </a:xfrm>
          <a:prstGeom prst="rect">
            <a:avLst/>
          </a:prstGeom>
          <a:solidFill>
            <a:srgbClr val="3664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Tree>
    <p:extLst>
      <p:ext uri="{BB962C8B-B14F-4D97-AF65-F5344CB8AC3E}">
        <p14:creationId xmlns:p14="http://schemas.microsoft.com/office/powerpoint/2010/main" val="855861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Rectangle 6"/>
          <p:cNvSpPr/>
          <p:nvPr/>
        </p:nvSpPr>
        <p:spPr>
          <a:xfrm>
            <a:off x="0" y="772583"/>
            <a:ext cx="9144000" cy="4370916"/>
          </a:xfrm>
          <a:prstGeom prst="rect">
            <a:avLst/>
          </a:prstGeom>
          <a:solidFill>
            <a:srgbClr val="3664AD">
              <a:alpha val="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
        <p:nvSpPr>
          <p:cNvPr id="2" name="Title 1"/>
          <p:cNvSpPr>
            <a:spLocks noGrp="1"/>
          </p:cNvSpPr>
          <p:nvPr>
            <p:ph type="title"/>
          </p:nvPr>
        </p:nvSpPr>
        <p:spPr>
          <a:xfrm>
            <a:off x="333993" y="159442"/>
            <a:ext cx="7893793" cy="447164"/>
          </a:xfrm>
        </p:spPr>
        <p:txBody>
          <a:bodyPr/>
          <a:lstStyle/>
          <a:p>
            <a:r>
              <a:rPr lang="en-US"/>
              <a:t>Click to edit Master title style</a:t>
            </a:r>
            <a:endParaRPr lang="en-US" dirty="0"/>
          </a:p>
        </p:txBody>
      </p:sp>
      <p:pic>
        <p:nvPicPr>
          <p:cNvPr id="13" name="Picture 12"/>
          <p:cNvPicPr>
            <a:picLocks noChangeAspect="1"/>
          </p:cNvPicPr>
          <p:nvPr/>
        </p:nvPicPr>
        <p:blipFill rotWithShape="1">
          <a:blip r:embed="rId2">
            <a:alphaModFix amt="6000"/>
            <a:extLst>
              <a:ext uri="{28A0092B-C50C-407E-A947-70E740481C1C}">
                <a14:useLocalDpi xmlns:a14="http://schemas.microsoft.com/office/drawing/2010/main" val="0"/>
              </a:ext>
            </a:extLst>
          </a:blip>
          <a:srcRect l="17595"/>
          <a:stretch/>
        </p:blipFill>
        <p:spPr>
          <a:xfrm>
            <a:off x="0" y="775759"/>
            <a:ext cx="6393973" cy="4364562"/>
          </a:xfrm>
          <a:prstGeom prst="rect">
            <a:avLst/>
          </a:prstGeom>
        </p:spPr>
      </p:pic>
      <p:sp>
        <p:nvSpPr>
          <p:cNvPr id="6" name="Slide Number Placeholder 5"/>
          <p:cNvSpPr>
            <a:spLocks noGrp="1"/>
          </p:cNvSpPr>
          <p:nvPr>
            <p:ph type="sldNum" sz="quarter" idx="12"/>
          </p:nvPr>
        </p:nvSpPr>
        <p:spPr/>
        <p:txBody>
          <a:bodyPr/>
          <a:lstStyle>
            <a:lvl1pPr>
              <a:defRPr b="0" i="0"/>
            </a:lvl1pPr>
          </a:lstStyle>
          <a:p>
            <a:fld id="{8E7CE879-CEA6-D24A-9055-C8B23142AA6E}" type="slidenum">
              <a:rPr lang="en-US" smtClean="0"/>
              <a:pPr/>
              <a:t>‹#›</a:t>
            </a:fld>
            <a:endParaRPr lang="en-US" dirty="0"/>
          </a:p>
        </p:txBody>
      </p:sp>
      <p:sp>
        <p:nvSpPr>
          <p:cNvPr id="9" name="Rectangle 8"/>
          <p:cNvSpPr/>
          <p:nvPr/>
        </p:nvSpPr>
        <p:spPr>
          <a:xfrm>
            <a:off x="0" y="5112913"/>
            <a:ext cx="9144000" cy="50586"/>
          </a:xfrm>
          <a:prstGeom prst="rect">
            <a:avLst/>
          </a:prstGeom>
          <a:solidFill>
            <a:srgbClr val="3664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Tree>
    <p:extLst>
      <p:ext uri="{BB962C8B-B14F-4D97-AF65-F5344CB8AC3E}">
        <p14:creationId xmlns:p14="http://schemas.microsoft.com/office/powerpoint/2010/main" val="106569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Two Column)">
    <p:spTree>
      <p:nvGrpSpPr>
        <p:cNvPr id="1" name=""/>
        <p:cNvGrpSpPr/>
        <p:nvPr/>
      </p:nvGrpSpPr>
      <p:grpSpPr>
        <a:xfrm>
          <a:off x="0" y="0"/>
          <a:ext cx="0" cy="0"/>
          <a:chOff x="0" y="0"/>
          <a:chExt cx="0" cy="0"/>
        </a:xfrm>
      </p:grpSpPr>
      <p:sp>
        <p:nvSpPr>
          <p:cNvPr id="7" name="Rectangle 6"/>
          <p:cNvSpPr/>
          <p:nvPr/>
        </p:nvSpPr>
        <p:spPr>
          <a:xfrm>
            <a:off x="0" y="772583"/>
            <a:ext cx="9144000" cy="4370916"/>
          </a:xfrm>
          <a:prstGeom prst="rect">
            <a:avLst/>
          </a:prstGeom>
          <a:solidFill>
            <a:srgbClr val="3664AD">
              <a:alpha val="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
        <p:nvSpPr>
          <p:cNvPr id="2" name="Title 1"/>
          <p:cNvSpPr>
            <a:spLocks noGrp="1"/>
          </p:cNvSpPr>
          <p:nvPr>
            <p:ph type="title"/>
          </p:nvPr>
        </p:nvSpPr>
        <p:spPr>
          <a:xfrm>
            <a:off x="333993" y="159442"/>
            <a:ext cx="7893793" cy="447164"/>
          </a:xfrm>
        </p:spPr>
        <p:txBody>
          <a:bodyPr/>
          <a:lstStyle/>
          <a:p>
            <a:r>
              <a:rPr lang="en-US"/>
              <a:t>Click to edit Master title style</a:t>
            </a:r>
            <a:endParaRPr lang="en-US" dirty="0"/>
          </a:p>
        </p:txBody>
      </p:sp>
      <p:pic>
        <p:nvPicPr>
          <p:cNvPr id="13" name="Picture 12"/>
          <p:cNvPicPr>
            <a:picLocks noChangeAspect="1"/>
          </p:cNvPicPr>
          <p:nvPr/>
        </p:nvPicPr>
        <p:blipFill rotWithShape="1">
          <a:blip r:embed="rId2">
            <a:alphaModFix amt="6000"/>
            <a:extLst>
              <a:ext uri="{28A0092B-C50C-407E-A947-70E740481C1C}">
                <a14:useLocalDpi xmlns:a14="http://schemas.microsoft.com/office/drawing/2010/main" val="0"/>
              </a:ext>
            </a:extLst>
          </a:blip>
          <a:srcRect l="17595"/>
          <a:stretch/>
        </p:blipFill>
        <p:spPr>
          <a:xfrm>
            <a:off x="0" y="775759"/>
            <a:ext cx="6393973" cy="4364562"/>
          </a:xfrm>
          <a:prstGeom prst="rect">
            <a:avLst/>
          </a:prstGeom>
        </p:spPr>
      </p:pic>
      <p:sp>
        <p:nvSpPr>
          <p:cNvPr id="3" name="Content Placeholder 2"/>
          <p:cNvSpPr>
            <a:spLocks noGrp="1"/>
          </p:cNvSpPr>
          <p:nvPr>
            <p:ph idx="1"/>
          </p:nvPr>
        </p:nvSpPr>
        <p:spPr>
          <a:xfrm>
            <a:off x="317500" y="943429"/>
            <a:ext cx="4115955" cy="3143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b="0" i="0"/>
            </a:lvl1pPr>
          </a:lstStyle>
          <a:p>
            <a:fld id="{00000000-1234-1234-1234-123412341234}" type="slidenum">
              <a:rPr lang="en" smtClean="0"/>
              <a:pPr/>
              <a:t>‹#›</a:t>
            </a:fld>
            <a:endParaRPr lang="en" dirty="0"/>
          </a:p>
        </p:txBody>
      </p:sp>
      <p:sp>
        <p:nvSpPr>
          <p:cNvPr id="9" name="Rectangle 8"/>
          <p:cNvSpPr/>
          <p:nvPr/>
        </p:nvSpPr>
        <p:spPr>
          <a:xfrm>
            <a:off x="0" y="5112913"/>
            <a:ext cx="9144000" cy="50586"/>
          </a:xfrm>
          <a:prstGeom prst="rect">
            <a:avLst/>
          </a:prstGeom>
          <a:solidFill>
            <a:srgbClr val="3664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3664AD"/>
              </a:solidFill>
              <a:latin typeface="Gill Sans Light" panose="020B0302020104020203" pitchFamily="34" charset="-79"/>
            </a:endParaRPr>
          </a:p>
        </p:txBody>
      </p:sp>
      <p:sp>
        <p:nvSpPr>
          <p:cNvPr id="10" name="Content Placeholder 2">
            <a:extLst>
              <a:ext uri="{FF2B5EF4-FFF2-40B4-BE49-F238E27FC236}">
                <a16:creationId xmlns:a16="http://schemas.microsoft.com/office/drawing/2014/main" id="{82B56EFF-0A1B-544B-B5FD-A7E3511E8228}"/>
              </a:ext>
            </a:extLst>
          </p:cNvPr>
          <p:cNvSpPr>
            <a:spLocks noGrp="1"/>
          </p:cNvSpPr>
          <p:nvPr>
            <p:ph idx="13"/>
          </p:nvPr>
        </p:nvSpPr>
        <p:spPr>
          <a:xfrm>
            <a:off x="4660652" y="943429"/>
            <a:ext cx="4115955" cy="3143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5019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10532"/>
          <a:stretch/>
        </p:blipFill>
        <p:spPr>
          <a:xfrm>
            <a:off x="-1" y="0"/>
            <a:ext cx="8180917" cy="5143500"/>
          </a:xfrm>
          <a:prstGeom prst="rect">
            <a:avLst/>
          </a:prstGeom>
        </p:spPr>
      </p:pic>
      <p:sp>
        <p:nvSpPr>
          <p:cNvPr id="19" name="Title 1"/>
          <p:cNvSpPr>
            <a:spLocks noGrp="1"/>
          </p:cNvSpPr>
          <p:nvPr>
            <p:ph type="ctrTitle" hasCustomPrompt="1"/>
          </p:nvPr>
        </p:nvSpPr>
        <p:spPr>
          <a:xfrm>
            <a:off x="4553843" y="1643174"/>
            <a:ext cx="4185557" cy="1316831"/>
          </a:xfrm>
        </p:spPr>
        <p:txBody>
          <a:bodyPr>
            <a:normAutofit/>
          </a:bodyPr>
          <a:lstStyle>
            <a:lvl1pPr algn="l">
              <a:lnSpc>
                <a:spcPct val="90000"/>
              </a:lnSpc>
              <a:defRPr sz="4200" b="1" i="0">
                <a:solidFill>
                  <a:srgbClr val="3664AD"/>
                </a:solidFill>
                <a:latin typeface="Gill Sans SemiBold" panose="020B0502020104020203" pitchFamily="34" charset="-79"/>
                <a:cs typeface="Gill Sans SemiBold" panose="020B0502020104020203" pitchFamily="34" charset="-79"/>
              </a:defRPr>
            </a:lvl1pPr>
          </a:lstStyle>
          <a:p>
            <a:r>
              <a:rPr lang="en-CA" dirty="0"/>
              <a:t>Click to edit </a:t>
            </a:r>
            <a:br>
              <a:rPr lang="en-CA" dirty="0"/>
            </a:br>
            <a:r>
              <a:rPr lang="en-CA" dirty="0"/>
              <a:t>Master title style</a:t>
            </a:r>
            <a:endParaRPr lang="en-US" dirty="0"/>
          </a:p>
        </p:txBody>
      </p:sp>
      <p:sp>
        <p:nvSpPr>
          <p:cNvPr id="20" name="Subtitle 2"/>
          <p:cNvSpPr>
            <a:spLocks noGrp="1"/>
          </p:cNvSpPr>
          <p:nvPr>
            <p:ph type="subTitle" idx="1"/>
          </p:nvPr>
        </p:nvSpPr>
        <p:spPr>
          <a:xfrm>
            <a:off x="4571984" y="3005360"/>
            <a:ext cx="4185557" cy="605064"/>
          </a:xfrm>
        </p:spPr>
        <p:txBody>
          <a:bodyPr>
            <a:normAutofit/>
          </a:bodyPr>
          <a:lstStyle>
            <a:lvl1pPr marL="0" indent="0" algn="l">
              <a:buNone/>
              <a:defRPr sz="1800" i="1">
                <a:solidFill>
                  <a:schemeClr val="tx1">
                    <a:lumMod val="50000"/>
                    <a:lumOff val="50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446" y="1113330"/>
            <a:ext cx="1401147" cy="428229"/>
          </a:xfrm>
          <a:prstGeom prst="rect">
            <a:avLst/>
          </a:prstGeom>
        </p:spPr>
      </p:pic>
      <p:pic>
        <p:nvPicPr>
          <p:cNvPr id="3" name="Picture 2">
            <a:extLst>
              <a:ext uri="{FF2B5EF4-FFF2-40B4-BE49-F238E27FC236}">
                <a16:creationId xmlns:a16="http://schemas.microsoft.com/office/drawing/2014/main" id="{29C8E80B-9563-4247-A9D7-E23F73C0A9DC}"/>
              </a:ext>
            </a:extLst>
          </p:cNvPr>
          <p:cNvPicPr>
            <a:picLocks noChangeAspect="1"/>
          </p:cNvPicPr>
          <p:nvPr/>
        </p:nvPicPr>
        <p:blipFill>
          <a:blip r:embed="rId4"/>
          <a:stretch>
            <a:fillRect/>
          </a:stretch>
        </p:blipFill>
        <p:spPr>
          <a:xfrm>
            <a:off x="7423338" y="1033324"/>
            <a:ext cx="1316062" cy="588240"/>
          </a:xfrm>
          <a:prstGeom prst="rect">
            <a:avLst/>
          </a:prstGeom>
        </p:spPr>
      </p:pic>
      <p:sp>
        <p:nvSpPr>
          <p:cNvPr id="5" name="Rectangle 4">
            <a:extLst>
              <a:ext uri="{FF2B5EF4-FFF2-40B4-BE49-F238E27FC236}">
                <a16:creationId xmlns:a16="http://schemas.microsoft.com/office/drawing/2014/main" id="{4EB5940D-A922-174C-BDBB-28FA51B01E92}"/>
              </a:ext>
            </a:extLst>
          </p:cNvPr>
          <p:cNvSpPr/>
          <p:nvPr/>
        </p:nvSpPr>
        <p:spPr>
          <a:xfrm>
            <a:off x="8081369" y="0"/>
            <a:ext cx="868218" cy="6915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Gill Sans Light" panose="020B0302020104020203" pitchFamily="34" charset="-79"/>
            </a:endParaRPr>
          </a:p>
        </p:txBody>
      </p:sp>
    </p:spTree>
    <p:extLst>
      <p:ext uri="{BB962C8B-B14F-4D97-AF65-F5344CB8AC3E}">
        <p14:creationId xmlns:p14="http://schemas.microsoft.com/office/powerpoint/2010/main" val="3925711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3993" y="148859"/>
            <a:ext cx="6862487" cy="4471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17500" y="943429"/>
            <a:ext cx="8369300" cy="31431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227786" y="4803547"/>
            <a:ext cx="580570" cy="273844"/>
          </a:xfrm>
          <a:prstGeom prst="rect">
            <a:avLst/>
          </a:prstGeom>
        </p:spPr>
        <p:txBody>
          <a:bodyPr vert="horz" lIns="91440" tIns="45720" rIns="91440" bIns="45720" rtlCol="0" anchor="ctr"/>
          <a:lstStyle>
            <a:lvl1pPr algn="r">
              <a:defRPr sz="1000" b="0" i="0">
                <a:solidFill>
                  <a:srgbClr val="001F8E"/>
                </a:solidFill>
                <a:latin typeface="Gill Sans Light"/>
                <a:cs typeface="Gill Sans Light"/>
              </a:defRPr>
            </a:lvl1pPr>
          </a:lstStyle>
          <a:p>
            <a:fld id="{00000000-1234-1234-1234-123412341234}" type="slidenum">
              <a:rPr lang="en" smtClean="0"/>
              <a:pPr/>
              <a:t>‹#›</a:t>
            </a:fld>
            <a:endParaRPr lang="en" dirty="0"/>
          </a:p>
        </p:txBody>
      </p:sp>
      <p:pic>
        <p:nvPicPr>
          <p:cNvPr id="5" name="Picture 4" descr="OpenMainframe_Logo_Pantone.png">
            <a:extLst>
              <a:ext uri="{FF2B5EF4-FFF2-40B4-BE49-F238E27FC236}">
                <a16:creationId xmlns:a16="http://schemas.microsoft.com/office/drawing/2014/main" id="{1F63B279-A4E6-8B4B-B9D3-C86A8F33886F}"/>
              </a:ext>
            </a:extLst>
          </p:cNvPr>
          <p:cNvPicPr>
            <a:picLocks noChangeAspect="1"/>
          </p:cNvPicPr>
          <p:nvPr/>
        </p:nvPicPr>
        <p:blipFill rotWithShape="1">
          <a:blip r:embed="rId7">
            <a:extLst>
              <a:ext uri="{28A0092B-C50C-407E-A947-70E740481C1C}">
                <a14:useLocalDpi xmlns:a14="http://schemas.microsoft.com/office/drawing/2010/main" val="0"/>
              </a:ext>
            </a:extLst>
          </a:blip>
          <a:srcRect r="80655" b="30188"/>
          <a:stretch/>
        </p:blipFill>
        <p:spPr>
          <a:xfrm>
            <a:off x="8306753" y="100724"/>
            <a:ext cx="469854" cy="518219"/>
          </a:xfrm>
          <a:prstGeom prst="rect">
            <a:avLst/>
          </a:prstGeom>
        </p:spPr>
      </p:pic>
      <p:pic>
        <p:nvPicPr>
          <p:cNvPr id="7" name="Picture 6">
            <a:extLst>
              <a:ext uri="{FF2B5EF4-FFF2-40B4-BE49-F238E27FC236}">
                <a16:creationId xmlns:a16="http://schemas.microsoft.com/office/drawing/2014/main" id="{5E455851-B5C6-1340-A00B-603ED1E23169}"/>
              </a:ext>
            </a:extLst>
          </p:cNvPr>
          <p:cNvPicPr>
            <a:picLocks noChangeAspect="1"/>
          </p:cNvPicPr>
          <p:nvPr/>
        </p:nvPicPr>
        <p:blipFill>
          <a:blip r:embed="rId8"/>
          <a:stretch>
            <a:fillRect/>
          </a:stretch>
        </p:blipFill>
        <p:spPr>
          <a:xfrm>
            <a:off x="7426035" y="34251"/>
            <a:ext cx="651163" cy="651163"/>
          </a:xfrm>
          <a:prstGeom prst="rect">
            <a:avLst/>
          </a:prstGeom>
        </p:spPr>
      </p:pic>
    </p:spTree>
    <p:extLst>
      <p:ext uri="{BB962C8B-B14F-4D97-AF65-F5344CB8AC3E}">
        <p14:creationId xmlns:p14="http://schemas.microsoft.com/office/powerpoint/2010/main" val="1370169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ransition spd="med">
    <p:fade thruBlk="1"/>
  </p:transition>
  <p:hf sldNum="0" hdr="0" ftr="0" dt="0"/>
  <p:txStyles>
    <p:titleStyle>
      <a:lvl1pPr algn="l" defTabSz="457200" rtl="0" eaLnBrk="1" latinLnBrk="0" hangingPunct="1">
        <a:spcBef>
          <a:spcPct val="0"/>
        </a:spcBef>
        <a:buNone/>
        <a:defRPr sz="3000" b="0" i="0" kern="1200">
          <a:solidFill>
            <a:schemeClr val="tx1">
              <a:lumMod val="85000"/>
              <a:lumOff val="15000"/>
            </a:schemeClr>
          </a:solidFill>
          <a:latin typeface="Gill Sans SemiBold" panose="020B0502020104020203" pitchFamily="34" charset="-79"/>
          <a:ea typeface="+mj-ea"/>
          <a:cs typeface="Gill Sans SemiBold" panose="020B0502020104020203" pitchFamily="34" charset="-79"/>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180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160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160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16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owe/zlc/blob/master/process/ReleaseProcess.md#which-defects-are-deemed-critical-to-fix-in-lt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penmainframeproject/foundation/tree/master/zowe_conformanc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openmainframeproject.org/projects/zowe/conformance/terms-and-condition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openmainframeproject.org/projects/zowe/conformance" TargetMode="External"/><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openmainframeproject.org/projects/zowe/conformance/participation-form-esign" TargetMode="External"/><Relationship Id="rId5" Type="http://schemas.openxmlformats.org/officeDocument/2006/relationships/hyperlink" Target="https://www.openmainframeproject.org/projects/zowe/conformance/test-evaluation-guide" TargetMode="External"/><Relationship Id="rId4" Type="http://schemas.openxmlformats.org/officeDocument/2006/relationships/hyperlink" Target="https://www.openmainframeproject.org/projects/zowe/conformance/terms-and-conditions" TargetMode="Externa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landscape.openmainframeproject.org/category=zowe-conformant&amp;format=card-mode&amp;grouping=category"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hyperlink" Target="https://openmainframeproject.org/projects/zowe/conformanc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slack.openmainframeproject.org/" TargetMode="External"/><Relationship Id="rId4" Type="http://schemas.openxmlformats.org/officeDocument/2006/relationships/hyperlink" Target="https://www.openmainframeproject.org/projects/zowe/conformance/test-evaluation-guid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community.openmainframeproject.org/" TargetMode="External"/><Relationship Id="rId13" Type="http://schemas.openxmlformats.org/officeDocument/2006/relationships/image" Target="../media/image42.png"/><Relationship Id="rId3" Type="http://schemas.openxmlformats.org/officeDocument/2006/relationships/hyperlink" Target="http://lists.openmainframeproject.org/" TargetMode="External"/><Relationship Id="rId7" Type="http://schemas.openxmlformats.org/officeDocument/2006/relationships/hyperlink" Target="https://www.openmainframeproject.org/meetup-program" TargetMode="External"/><Relationship Id="rId12"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lack.openmainframeproject.org/" TargetMode="External"/><Relationship Id="rId11" Type="http://schemas.openxmlformats.org/officeDocument/2006/relationships/image" Target="../media/image40.png"/><Relationship Id="rId5" Type="http://schemas.openxmlformats.org/officeDocument/2006/relationships/hyperlink" Target="https://github.com/openmainframeproject/tsc" TargetMode="External"/><Relationship Id="rId10" Type="http://schemas.openxmlformats.org/officeDocument/2006/relationships/image" Target="../media/image39.png"/><Relationship Id="rId4" Type="http://schemas.openxmlformats.org/officeDocument/2006/relationships/hyperlink" Target="https://www.openmainframeproject.org/events" TargetMode="External"/><Relationship Id="rId9" Type="http://schemas.openxmlformats.org/officeDocument/2006/relationships/image" Target="../media/image38.png"/><Relationship Id="rId1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hyperlink" Target="https://www.openmainframeproject.org/projects" TargetMode="Externa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hyperlink" Target="https://www.eclipse.org/legal/epl-2.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openmainframeproject.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company/the-open-mainframe-projec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twitter.com/OpenMFProjec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tiff"/><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tiff"/><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tiff"/><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tiff"/><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2" name="Title 1">
            <a:extLst>
              <a:ext uri="{FF2B5EF4-FFF2-40B4-BE49-F238E27FC236}">
                <a16:creationId xmlns:a16="http://schemas.microsoft.com/office/drawing/2014/main" id="{EA5DBC6A-C2FD-F444-B007-B36EE7FF4392}"/>
              </a:ext>
            </a:extLst>
          </p:cNvPr>
          <p:cNvSpPr>
            <a:spLocks noGrp="1"/>
          </p:cNvSpPr>
          <p:nvPr>
            <p:ph type="ctrTitle"/>
          </p:nvPr>
        </p:nvSpPr>
        <p:spPr/>
        <p:txBody>
          <a:bodyPr/>
          <a:lstStyle/>
          <a:p>
            <a:r>
              <a:rPr lang="en-US" dirty="0" err="1">
                <a:latin typeface="Arial" panose="020B0604020202020204" pitchFamily="34" charset="0"/>
                <a:cs typeface="Arial" panose="020B0604020202020204" pitchFamily="34" charset="0"/>
              </a:rPr>
              <a:t>Zowe</a:t>
            </a:r>
            <a:r>
              <a:rPr lang="en-US" dirty="0">
                <a:latin typeface="Arial" panose="020B0604020202020204" pitchFamily="34" charset="0"/>
                <a:cs typeface="Arial" panose="020B0604020202020204" pitchFamily="34" charset="0"/>
              </a:rPr>
              <a:t> Overview</a:t>
            </a:r>
          </a:p>
        </p:txBody>
      </p:sp>
      <p:sp>
        <p:nvSpPr>
          <p:cNvPr id="40" name="Google Shape;40;p7"/>
          <p:cNvSpPr txBox="1">
            <a:spLocks noGrp="1"/>
          </p:cNvSpPr>
          <p:nvPr>
            <p:ph type="subTitle"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800"/>
              <a:buNone/>
            </a:pPr>
            <a:endParaRPr i="0" dirty="0"/>
          </a:p>
        </p:txBody>
      </p:sp>
      <p:sp>
        <p:nvSpPr>
          <p:cNvPr id="5" name="TextBox 4">
            <a:extLst>
              <a:ext uri="{FF2B5EF4-FFF2-40B4-BE49-F238E27FC236}">
                <a16:creationId xmlns:a16="http://schemas.microsoft.com/office/drawing/2014/main" id="{8442A594-10EC-46FB-9BFF-68063FACBDEA}"/>
              </a:ext>
            </a:extLst>
          </p:cNvPr>
          <p:cNvSpPr txBox="1"/>
          <p:nvPr/>
        </p:nvSpPr>
        <p:spPr>
          <a:xfrm>
            <a:off x="51893" y="4757221"/>
            <a:ext cx="10427855" cy="261610"/>
          </a:xfrm>
          <a:prstGeom prst="rect">
            <a:avLst/>
          </a:prstGeom>
          <a:noFill/>
        </p:spPr>
        <p:txBody>
          <a:bodyPr wrap="square" rtlCol="0">
            <a:spAutoFit/>
          </a:bodyPr>
          <a:lstStyle/>
          <a:p>
            <a:pPr>
              <a:buClrTx/>
              <a:buFontTx/>
              <a:buNone/>
            </a:pPr>
            <a:r>
              <a:rPr lang="en-US" sz="1100" kern="1200" dirty="0">
                <a:solidFill>
                  <a:prstClr val="white"/>
                </a:solidFill>
                <a:latin typeface="Arial" panose="020B0604020202020204" pitchFamily="34" charset="0"/>
                <a:ea typeface="+mn-ea"/>
                <a:cs typeface="Arial" panose="020B0604020202020204" pitchFamily="34" charset="0"/>
              </a:rPr>
              <a:t>Zowe™, the Zowe™ logo, and the Open Mainframe Project™ are trademarks of The Linux® Foundation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
              <a:t>LTS Release Overview</a:t>
            </a:r>
            <a:endParaRPr/>
          </a:p>
        </p:txBody>
      </p:sp>
      <p:sp>
        <p:nvSpPr>
          <p:cNvPr id="2" name="Subtitle 1">
            <a:extLst>
              <a:ext uri="{FF2B5EF4-FFF2-40B4-BE49-F238E27FC236}">
                <a16:creationId xmlns:a16="http://schemas.microsoft.com/office/drawing/2014/main" id="{E460538F-4675-6C49-8163-6327F7DADE75}"/>
              </a:ext>
            </a:extLst>
          </p:cNvPr>
          <p:cNvSpPr>
            <a:spLocks noGrp="1"/>
          </p:cNvSpPr>
          <p:nvPr>
            <p:ph type="subTitle"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4A5F17-A768-F84A-A05C-1805A7F6694C}"/>
              </a:ext>
            </a:extLst>
          </p:cNvPr>
          <p:cNvSpPr>
            <a:spLocks noGrp="1"/>
          </p:cNvSpPr>
          <p:nvPr>
            <p:ph type="title"/>
          </p:nvPr>
        </p:nvSpPr>
        <p:spPr/>
        <p:txBody>
          <a:bodyPr>
            <a:normAutofit fontScale="90000"/>
          </a:bodyPr>
          <a:lstStyle/>
          <a:p>
            <a:r>
              <a:rPr lang="en-US" dirty="0"/>
              <a:t>Packaging and install – delivered! </a:t>
            </a:r>
          </a:p>
        </p:txBody>
      </p:sp>
      <p:sp>
        <p:nvSpPr>
          <p:cNvPr id="3" name="Slide Number Placeholder 2">
            <a:extLst>
              <a:ext uri="{FF2B5EF4-FFF2-40B4-BE49-F238E27FC236}">
                <a16:creationId xmlns:a16="http://schemas.microsoft.com/office/drawing/2014/main" id="{0F87B366-356E-471A-9C24-E7B3B54988B8}"/>
              </a:ext>
            </a:extLst>
          </p:cNvPr>
          <p:cNvSpPr>
            <a:spLocks noGrp="1"/>
          </p:cNvSpPr>
          <p:nvPr>
            <p:ph type="sldNum" sz="quarter" idx="12"/>
          </p:nvPr>
        </p:nvSpPr>
        <p:spPr/>
        <p:txBody>
          <a:bodyPr/>
          <a:lstStyle/>
          <a:p>
            <a:fld id="{E9E6C42D-3C73-654B-9208-A448ACCDDB6A}" type="slidenum">
              <a:rPr lang="en-US" smtClean="0"/>
              <a:t>11</a:t>
            </a:fld>
            <a:endParaRPr lang="en-US" dirty="0"/>
          </a:p>
        </p:txBody>
      </p:sp>
      <p:sp>
        <p:nvSpPr>
          <p:cNvPr id="37" name="Rectangle 36">
            <a:extLst>
              <a:ext uri="{FF2B5EF4-FFF2-40B4-BE49-F238E27FC236}">
                <a16:creationId xmlns:a16="http://schemas.microsoft.com/office/drawing/2014/main" id="{DFD02CD6-4DAE-42B6-BF12-552177398DEC}"/>
              </a:ext>
            </a:extLst>
          </p:cNvPr>
          <p:cNvSpPr/>
          <p:nvPr/>
        </p:nvSpPr>
        <p:spPr>
          <a:xfrm>
            <a:off x="8097117" y="4901912"/>
            <a:ext cx="849457" cy="148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panose="020B0302020104020203" pitchFamily="34" charset="-79"/>
            </a:endParaRPr>
          </a:p>
        </p:txBody>
      </p:sp>
      <p:sp>
        <p:nvSpPr>
          <p:cNvPr id="7" name="Rectangle 6">
            <a:extLst>
              <a:ext uri="{FF2B5EF4-FFF2-40B4-BE49-F238E27FC236}">
                <a16:creationId xmlns:a16="http://schemas.microsoft.com/office/drawing/2014/main" id="{B87E1BF2-0386-4632-9EAF-8EE2EE67046A}"/>
              </a:ext>
            </a:extLst>
          </p:cNvPr>
          <p:cNvSpPr/>
          <p:nvPr/>
        </p:nvSpPr>
        <p:spPr>
          <a:xfrm>
            <a:off x="190934" y="3608466"/>
            <a:ext cx="4286250" cy="1376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Gill Sans Light" panose="020B0302020104020203" pitchFamily="34" charset="-79"/>
              <a:cs typeface="Gill Sans Light" panose="020B0302020104020203" pitchFamily="34" charset="-79"/>
            </a:endParaRPr>
          </a:p>
          <a:p>
            <a:pPr algn="ctr"/>
            <a:endParaRPr lang="en-US" sz="1050" dirty="0">
              <a:latin typeface="Gill Sans Light" panose="020B0302020104020203" pitchFamily="34" charset="-79"/>
              <a:cs typeface="Gill Sans Light" panose="020B0302020104020203" pitchFamily="34" charset="-79"/>
            </a:endParaRPr>
          </a:p>
          <a:p>
            <a:pPr algn="ctr"/>
            <a:endParaRPr lang="en-US" sz="1050" dirty="0">
              <a:latin typeface="Gill Sans Light" panose="020B0302020104020203" pitchFamily="34" charset="-79"/>
              <a:cs typeface="Gill Sans Light" panose="020B0302020104020203" pitchFamily="34" charset="-79"/>
            </a:endParaRPr>
          </a:p>
          <a:p>
            <a:pPr algn="ctr"/>
            <a:endParaRPr lang="en-US" sz="1050" dirty="0">
              <a:latin typeface="Gill Sans Light" panose="020B0302020104020203" pitchFamily="34" charset="-79"/>
              <a:cs typeface="Gill Sans Light" panose="020B0302020104020203" pitchFamily="34" charset="-79"/>
            </a:endParaRPr>
          </a:p>
          <a:p>
            <a:pPr algn="ctr"/>
            <a:endParaRPr lang="en-US" sz="1050" dirty="0">
              <a:latin typeface="Gill Sans Light" panose="020B0302020104020203" pitchFamily="34" charset="-79"/>
              <a:cs typeface="Gill Sans Light" panose="020B0302020104020203" pitchFamily="34" charset="-79"/>
            </a:endParaRPr>
          </a:p>
          <a:p>
            <a:pPr algn="ctr"/>
            <a:r>
              <a:rPr lang="en-US" sz="1050" dirty="0">
                <a:latin typeface="Gill Sans Light" panose="020B0302020104020203" pitchFamily="34" charset="-79"/>
                <a:cs typeface="Gill Sans Light" panose="020B0302020104020203" pitchFamily="34" charset="-79"/>
              </a:rPr>
              <a:t>Customer z/OS LPAR</a:t>
            </a:r>
          </a:p>
        </p:txBody>
      </p:sp>
      <p:sp>
        <p:nvSpPr>
          <p:cNvPr id="26" name="Rectangle 25">
            <a:extLst>
              <a:ext uri="{FF2B5EF4-FFF2-40B4-BE49-F238E27FC236}">
                <a16:creationId xmlns:a16="http://schemas.microsoft.com/office/drawing/2014/main" id="{97210FD6-2892-4721-8149-CDC2D317D8CD}"/>
              </a:ext>
            </a:extLst>
          </p:cNvPr>
          <p:cNvSpPr/>
          <p:nvPr/>
        </p:nvSpPr>
        <p:spPr>
          <a:xfrm>
            <a:off x="1256001" y="1947300"/>
            <a:ext cx="1945698" cy="1376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Zowe.org </a:t>
            </a:r>
          </a:p>
          <a:p>
            <a:pPr algn="ctr"/>
            <a:r>
              <a:rPr lang="en-US" sz="1050" dirty="0">
                <a:latin typeface="Gill Sans Light" panose="020B0302020104020203" pitchFamily="34" charset="-79"/>
                <a:cs typeface="Gill Sans Light" panose="020B0302020104020203" pitchFamily="34" charset="-79"/>
              </a:rPr>
              <a:t>Convenience Build (</a:t>
            </a:r>
            <a:r>
              <a:rPr lang="en-US" sz="1050" dirty="0" err="1">
                <a:latin typeface="Gill Sans Light" panose="020B0302020104020203" pitchFamily="34" charset="-79"/>
                <a:cs typeface="Gill Sans Light" panose="020B0302020104020203" pitchFamily="34" charset="-79"/>
              </a:rPr>
              <a:t>zowe</a:t>
            </a:r>
            <a:r>
              <a:rPr lang="en-US" sz="1050" dirty="0">
                <a:latin typeface="Gill Sans Light" panose="020B0302020104020203" pitchFamily="34" charset="-79"/>
                <a:cs typeface="Gill Sans Light" panose="020B0302020104020203" pitchFamily="34" charset="-79"/>
              </a:rPr>
              <a:t> release) </a:t>
            </a:r>
          </a:p>
          <a:p>
            <a:pPr marL="214313" indent="-214313">
              <a:buClr>
                <a:schemeClr val="bg1"/>
              </a:buClr>
              <a:buFontTx/>
              <a:buChar char="-"/>
            </a:pPr>
            <a:r>
              <a:rPr lang="en-US" sz="1050" dirty="0">
                <a:latin typeface="Gill Sans Light" panose="020B0302020104020203" pitchFamily="34" charset="-79"/>
                <a:cs typeface="Gill Sans Light" panose="020B0302020104020203" pitchFamily="34" charset="-79"/>
              </a:rPr>
              <a:t>Pax file format</a:t>
            </a:r>
          </a:p>
          <a:p>
            <a:pPr marL="214313" indent="-214313">
              <a:buClr>
                <a:schemeClr val="bg1"/>
              </a:buClr>
              <a:buFontTx/>
              <a:buChar char="-"/>
            </a:pPr>
            <a:r>
              <a:rPr lang="en-US" sz="1050" dirty="0">
                <a:latin typeface="Gill Sans Light" panose="020B0302020104020203" pitchFamily="34" charset="-79"/>
                <a:cs typeface="Gill Sans Light" panose="020B0302020104020203" pitchFamily="34" charset="-79"/>
              </a:rPr>
              <a:t>SMP/E format </a:t>
            </a:r>
          </a:p>
          <a:p>
            <a:pPr marL="214313" indent="-214313">
              <a:buClr>
                <a:schemeClr val="bg1"/>
              </a:buClr>
              <a:buFontTx/>
              <a:buChar char="-"/>
            </a:pPr>
            <a:r>
              <a:rPr lang="en-US" sz="1050" dirty="0">
                <a:latin typeface="Gill Sans Light" panose="020B0302020104020203" pitchFamily="34" charset="-79"/>
                <a:cs typeface="Gill Sans Light" panose="020B0302020104020203" pitchFamily="34" charset="-79"/>
              </a:rPr>
              <a:t>Future releases=PTFs</a:t>
            </a:r>
          </a:p>
        </p:txBody>
      </p:sp>
      <p:sp>
        <p:nvSpPr>
          <p:cNvPr id="27" name="TextBox 26">
            <a:extLst>
              <a:ext uri="{FF2B5EF4-FFF2-40B4-BE49-F238E27FC236}">
                <a16:creationId xmlns:a16="http://schemas.microsoft.com/office/drawing/2014/main" id="{A46FB16C-07D9-4EB0-AF6B-BAA03CC28794}"/>
              </a:ext>
            </a:extLst>
          </p:cNvPr>
          <p:cNvSpPr txBox="1"/>
          <p:nvPr/>
        </p:nvSpPr>
        <p:spPr>
          <a:xfrm>
            <a:off x="1427452" y="1575583"/>
            <a:ext cx="1496291" cy="253916"/>
          </a:xfrm>
          <a:prstGeom prst="rect">
            <a:avLst/>
          </a:prstGeom>
          <a:noFill/>
        </p:spPr>
        <p:txBody>
          <a:bodyPr wrap="square" rtlCol="0">
            <a:spAutoFit/>
          </a:bodyPr>
          <a:lstStyle/>
          <a:p>
            <a:pPr algn="ctr"/>
            <a:r>
              <a:rPr lang="en-US" sz="1050" dirty="0">
                <a:latin typeface="Gill Sans SemiBold" panose="020B0502020104020203" pitchFamily="34" charset="-79"/>
                <a:cs typeface="Gill Sans SemiBold" panose="020B0502020104020203" pitchFamily="34" charset="-79"/>
              </a:rPr>
              <a:t>NOW</a:t>
            </a:r>
            <a:r>
              <a:rPr lang="en-US" sz="1050" dirty="0">
                <a:latin typeface="Gill Sans Light" panose="020B0302020104020203" pitchFamily="34" charset="-79"/>
                <a:cs typeface="Gill Sans Light" panose="020B0302020104020203" pitchFamily="34" charset="-79"/>
              </a:rPr>
              <a:t> </a:t>
            </a:r>
          </a:p>
        </p:txBody>
      </p:sp>
      <p:sp>
        <p:nvSpPr>
          <p:cNvPr id="16" name="Rectangle 15">
            <a:extLst>
              <a:ext uri="{FF2B5EF4-FFF2-40B4-BE49-F238E27FC236}">
                <a16:creationId xmlns:a16="http://schemas.microsoft.com/office/drawing/2014/main" id="{152D5853-7EEA-43C8-832A-C4AFF80E6A6B}"/>
              </a:ext>
            </a:extLst>
          </p:cNvPr>
          <p:cNvSpPr/>
          <p:nvPr/>
        </p:nvSpPr>
        <p:spPr>
          <a:xfrm>
            <a:off x="590983" y="3646997"/>
            <a:ext cx="3460172" cy="3889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Single Zowe instance   </a:t>
            </a:r>
          </a:p>
        </p:txBody>
      </p:sp>
      <p:sp>
        <p:nvSpPr>
          <p:cNvPr id="24" name="Rectangle 23">
            <a:extLst>
              <a:ext uri="{FF2B5EF4-FFF2-40B4-BE49-F238E27FC236}">
                <a16:creationId xmlns:a16="http://schemas.microsoft.com/office/drawing/2014/main" id="{0C280694-CFB4-40A7-BB60-4ED18A4F8074}"/>
              </a:ext>
            </a:extLst>
          </p:cNvPr>
          <p:cNvSpPr/>
          <p:nvPr/>
        </p:nvSpPr>
        <p:spPr>
          <a:xfrm>
            <a:off x="3526417" y="1613698"/>
            <a:ext cx="1122218" cy="67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Vendor Distribution 1</a:t>
            </a:r>
          </a:p>
        </p:txBody>
      </p:sp>
      <p:sp>
        <p:nvSpPr>
          <p:cNvPr id="30" name="Rectangle 29">
            <a:extLst>
              <a:ext uri="{FF2B5EF4-FFF2-40B4-BE49-F238E27FC236}">
                <a16:creationId xmlns:a16="http://schemas.microsoft.com/office/drawing/2014/main" id="{5506C4A4-8293-4665-AD16-02875EC7C478}"/>
              </a:ext>
            </a:extLst>
          </p:cNvPr>
          <p:cNvSpPr/>
          <p:nvPr/>
        </p:nvSpPr>
        <p:spPr>
          <a:xfrm>
            <a:off x="3788786" y="1873552"/>
            <a:ext cx="1122218" cy="67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Vendor Distribution 1</a:t>
            </a:r>
          </a:p>
        </p:txBody>
      </p:sp>
      <p:sp>
        <p:nvSpPr>
          <p:cNvPr id="31" name="Rectangle 30">
            <a:extLst>
              <a:ext uri="{FF2B5EF4-FFF2-40B4-BE49-F238E27FC236}">
                <a16:creationId xmlns:a16="http://schemas.microsoft.com/office/drawing/2014/main" id="{8BC3C3C8-D5C5-4080-B466-0BF162B24AD2}"/>
              </a:ext>
            </a:extLst>
          </p:cNvPr>
          <p:cNvSpPr/>
          <p:nvPr/>
        </p:nvSpPr>
        <p:spPr>
          <a:xfrm>
            <a:off x="4051156" y="2116025"/>
            <a:ext cx="1122218" cy="67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Vendor Distribution 1</a:t>
            </a:r>
          </a:p>
        </p:txBody>
      </p:sp>
      <p:sp>
        <p:nvSpPr>
          <p:cNvPr id="34" name="Rectangle 33">
            <a:extLst>
              <a:ext uri="{FF2B5EF4-FFF2-40B4-BE49-F238E27FC236}">
                <a16:creationId xmlns:a16="http://schemas.microsoft.com/office/drawing/2014/main" id="{70BAEFD9-4CAF-472C-9159-0F7AE2BB62F9}"/>
              </a:ext>
            </a:extLst>
          </p:cNvPr>
          <p:cNvSpPr/>
          <p:nvPr/>
        </p:nvSpPr>
        <p:spPr>
          <a:xfrm>
            <a:off x="736457" y="4068954"/>
            <a:ext cx="3460172" cy="3889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Optional Additional  Zowe instances</a:t>
            </a:r>
          </a:p>
        </p:txBody>
      </p:sp>
      <p:sp>
        <p:nvSpPr>
          <p:cNvPr id="36" name="Rectangle 35">
            <a:extLst>
              <a:ext uri="{FF2B5EF4-FFF2-40B4-BE49-F238E27FC236}">
                <a16:creationId xmlns:a16="http://schemas.microsoft.com/office/drawing/2014/main" id="{F4F2B502-3A14-4211-B769-C6046439F40E}"/>
              </a:ext>
            </a:extLst>
          </p:cNvPr>
          <p:cNvSpPr/>
          <p:nvPr/>
        </p:nvSpPr>
        <p:spPr>
          <a:xfrm>
            <a:off x="850757" y="4183254"/>
            <a:ext cx="3460172" cy="3889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Gill Sans Light" panose="020B0302020104020203" pitchFamily="34" charset="-79"/>
                <a:cs typeface="Gill Sans Light" panose="020B0302020104020203" pitchFamily="34" charset="-79"/>
              </a:rPr>
              <a:t>Optional Additional  Zowe instances</a:t>
            </a:r>
          </a:p>
        </p:txBody>
      </p:sp>
      <p:cxnSp>
        <p:nvCxnSpPr>
          <p:cNvPr id="28" name="Straight Arrow Connector 27">
            <a:extLst>
              <a:ext uri="{FF2B5EF4-FFF2-40B4-BE49-F238E27FC236}">
                <a16:creationId xmlns:a16="http://schemas.microsoft.com/office/drawing/2014/main" id="{858F5B0C-C01C-4E2C-8DB4-2DEC8429FA9B}"/>
              </a:ext>
            </a:extLst>
          </p:cNvPr>
          <p:cNvCxnSpPr>
            <a:cxnSpLocks/>
          </p:cNvCxnSpPr>
          <p:nvPr/>
        </p:nvCxnSpPr>
        <p:spPr>
          <a:xfrm flipV="1">
            <a:off x="3193906" y="2635354"/>
            <a:ext cx="857249" cy="386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8741BF-FE49-4593-AE54-397ADF8D0109}"/>
              </a:ext>
            </a:extLst>
          </p:cNvPr>
          <p:cNvCxnSpPr/>
          <p:nvPr/>
        </p:nvCxnSpPr>
        <p:spPr>
          <a:xfrm flipH="1">
            <a:off x="3347172" y="2793181"/>
            <a:ext cx="849456" cy="8048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256D02-83C6-4D18-8802-DE1F1F7D9DEA}"/>
              </a:ext>
            </a:extLst>
          </p:cNvPr>
          <p:cNvCxnSpPr>
            <a:cxnSpLocks/>
          </p:cNvCxnSpPr>
          <p:nvPr/>
        </p:nvCxnSpPr>
        <p:spPr>
          <a:xfrm flipH="1">
            <a:off x="3904386" y="2744400"/>
            <a:ext cx="490971" cy="881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0B053A3-A594-4495-9211-78145116C6C1}"/>
              </a:ext>
            </a:extLst>
          </p:cNvPr>
          <p:cNvSpPr txBox="1"/>
          <p:nvPr/>
        </p:nvSpPr>
        <p:spPr>
          <a:xfrm rot="480802">
            <a:off x="5352458" y="417279"/>
            <a:ext cx="3636821" cy="707886"/>
          </a:xfrm>
          <a:prstGeom prst="rect">
            <a:avLst/>
          </a:prstGeom>
          <a:noFill/>
        </p:spPr>
        <p:txBody>
          <a:bodyPr wrap="square" rtlCol="0">
            <a:spAutoFit/>
          </a:bodyPr>
          <a:lstStyle/>
          <a:p>
            <a:pPr algn="ctr"/>
            <a:r>
              <a:rPr lang="en-US" sz="2000" dirty="0">
                <a:latin typeface="Gill Sans Light" panose="020B0302020104020203" pitchFamily="34" charset="-79"/>
                <a:cs typeface="Gill Sans Light" panose="020B0302020104020203" pitchFamily="34" charset="-79"/>
              </a:rPr>
              <a:t>“Vendor Neutral Package” for Single Zowe Instance </a:t>
            </a:r>
          </a:p>
        </p:txBody>
      </p:sp>
      <p:sp>
        <p:nvSpPr>
          <p:cNvPr id="43" name="TextBox 42">
            <a:extLst>
              <a:ext uri="{FF2B5EF4-FFF2-40B4-BE49-F238E27FC236}">
                <a16:creationId xmlns:a16="http://schemas.microsoft.com/office/drawing/2014/main" id="{B22E574C-2C97-4938-AD02-6AAA48BDAA55}"/>
              </a:ext>
            </a:extLst>
          </p:cNvPr>
          <p:cNvSpPr txBox="1"/>
          <p:nvPr/>
        </p:nvSpPr>
        <p:spPr>
          <a:xfrm>
            <a:off x="5179871" y="1273164"/>
            <a:ext cx="3897671"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CUPIDS = </a:t>
            </a:r>
            <a:r>
              <a:rPr lang="en-US" sz="1500" u="sng" dirty="0">
                <a:latin typeface="Gill Sans Light" panose="020B0302020104020203" pitchFamily="34" charset="-79"/>
                <a:cs typeface="Gill Sans Light" panose="020B0302020104020203" pitchFamily="34" charset="-79"/>
              </a:rPr>
              <a:t>C</a:t>
            </a:r>
            <a:r>
              <a:rPr lang="en-US" sz="1500" dirty="0">
                <a:latin typeface="Gill Sans Light" panose="020B0302020104020203" pitchFamily="34" charset="-79"/>
                <a:cs typeface="Gill Sans Light" panose="020B0302020104020203" pitchFamily="34" charset="-79"/>
              </a:rPr>
              <a:t>omponentized </a:t>
            </a:r>
            <a:r>
              <a:rPr lang="en-US" sz="1500" u="sng" dirty="0">
                <a:latin typeface="Gill Sans Light" panose="020B0302020104020203" pitchFamily="34" charset="-79"/>
                <a:cs typeface="Gill Sans Light" panose="020B0302020104020203" pitchFamily="34" charset="-79"/>
              </a:rPr>
              <a:t>U</a:t>
            </a:r>
            <a:r>
              <a:rPr lang="en-US" sz="1500" dirty="0">
                <a:latin typeface="Gill Sans Light" panose="020B0302020104020203" pitchFamily="34" charset="-79"/>
                <a:cs typeface="Gill Sans Light" panose="020B0302020104020203" pitchFamily="34" charset="-79"/>
              </a:rPr>
              <a:t>pdate </a:t>
            </a:r>
            <a:r>
              <a:rPr lang="en-US" sz="1500" u="sng" dirty="0">
                <a:latin typeface="Gill Sans Light" panose="020B0302020104020203" pitchFamily="34" charset="-79"/>
                <a:cs typeface="Gill Sans Light" panose="020B0302020104020203" pitchFamily="34" charset="-79"/>
              </a:rPr>
              <a:t>P</a:t>
            </a:r>
            <a:r>
              <a:rPr lang="en-US" sz="1500" dirty="0">
                <a:latin typeface="Gill Sans Light" panose="020B0302020104020203" pitchFamily="34" charset="-79"/>
                <a:cs typeface="Gill Sans Light" panose="020B0302020104020203" pitchFamily="34" charset="-79"/>
              </a:rPr>
              <a:t>ackage </a:t>
            </a:r>
            <a:r>
              <a:rPr lang="en-US" sz="1500" u="sng" dirty="0">
                <a:latin typeface="Gill Sans Light" panose="020B0302020104020203" pitchFamily="34" charset="-79"/>
                <a:cs typeface="Gill Sans Light" panose="020B0302020104020203" pitchFamily="34" charset="-79"/>
              </a:rPr>
              <a:t>I</a:t>
            </a:r>
            <a:r>
              <a:rPr lang="en-US" sz="1500" dirty="0">
                <a:latin typeface="Gill Sans Light" panose="020B0302020104020203" pitchFamily="34" charset="-79"/>
                <a:cs typeface="Gill Sans Light" panose="020B0302020104020203" pitchFamily="34" charset="-79"/>
              </a:rPr>
              <a:t>nstall </a:t>
            </a:r>
            <a:r>
              <a:rPr lang="en-US" sz="1500" u="sng" dirty="0">
                <a:latin typeface="Gill Sans Light" panose="020B0302020104020203" pitchFamily="34" charset="-79"/>
                <a:cs typeface="Gill Sans Light" panose="020B0302020104020203" pitchFamily="34" charset="-79"/>
              </a:rPr>
              <a:t>D</a:t>
            </a:r>
            <a:r>
              <a:rPr lang="en-US" sz="1500" dirty="0">
                <a:latin typeface="Gill Sans Light" panose="020B0302020104020203" pitchFamily="34" charset="-79"/>
                <a:cs typeface="Gill Sans Light" panose="020B0302020104020203" pitchFamily="34" charset="-79"/>
              </a:rPr>
              <a:t>istribute and </a:t>
            </a:r>
            <a:r>
              <a:rPr lang="en-US" sz="1500" u="sng" dirty="0">
                <a:latin typeface="Gill Sans Light" panose="020B0302020104020203" pitchFamily="34" charset="-79"/>
                <a:cs typeface="Gill Sans Light" panose="020B0302020104020203" pitchFamily="34" charset="-79"/>
              </a:rPr>
              <a:t>S</a:t>
            </a:r>
            <a:r>
              <a:rPr lang="en-US" sz="1500" dirty="0">
                <a:latin typeface="Gill Sans Light" panose="020B0302020104020203" pitchFamily="34" charset="-79"/>
                <a:cs typeface="Gill Sans Light" panose="020B0302020104020203" pitchFamily="34" charset="-79"/>
              </a:rPr>
              <a:t>ervice</a:t>
            </a:r>
          </a:p>
          <a:p>
            <a:pPr marL="214313" indent="-214313">
              <a:buFont typeface="Arial" panose="020B0604020202020204" pitchFamily="34" charset="0"/>
              <a:buChar char="•"/>
            </a:pPr>
            <a:endParaRPr lang="en-US" sz="1500" dirty="0">
              <a:latin typeface="Gill Sans Light" panose="020B0302020104020203" pitchFamily="34" charset="-79"/>
              <a:cs typeface="Gill Sans Light" panose="020B0302020104020203" pitchFamily="34" charset="-79"/>
            </a:endParaRPr>
          </a:p>
          <a:p>
            <a:pPr marL="214313"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“Smarter” install – all components installed, selectively configured and activated “PARMLIB Model” </a:t>
            </a:r>
          </a:p>
          <a:p>
            <a:pPr marL="557213" lvl="1"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More flexible start options </a:t>
            </a:r>
          </a:p>
          <a:p>
            <a:pPr marL="214313" indent="-214313">
              <a:buFont typeface="Arial" panose="020B0604020202020204" pitchFamily="34" charset="0"/>
              <a:buChar char="•"/>
            </a:pPr>
            <a:endParaRPr lang="en-US" sz="1500" dirty="0">
              <a:latin typeface="Gill Sans Light" panose="020B0302020104020203" pitchFamily="34" charset="-79"/>
              <a:cs typeface="Gill Sans Light" panose="020B0302020104020203" pitchFamily="34" charset="-79"/>
            </a:endParaRPr>
          </a:p>
          <a:p>
            <a:pPr marL="214313"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Two areas needing additional development </a:t>
            </a:r>
          </a:p>
          <a:p>
            <a:pPr marL="557213" lvl="1"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How to determine a Zowe install is “genuine” to allow support from different vendors </a:t>
            </a:r>
          </a:p>
          <a:p>
            <a:pPr marL="557213" lvl="1"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What’s next after SMP/E </a:t>
            </a:r>
          </a:p>
          <a:p>
            <a:pPr marL="900113" lvl="2"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Portable Software Instance</a:t>
            </a:r>
          </a:p>
          <a:p>
            <a:pPr marL="900113" lvl="2" indent="-214313">
              <a:buFont typeface="Arial" panose="020B0604020202020204" pitchFamily="34" charset="0"/>
              <a:buChar char="•"/>
            </a:pPr>
            <a:r>
              <a:rPr lang="en-US" sz="1500" dirty="0">
                <a:latin typeface="Gill Sans Light" panose="020B0302020104020203" pitchFamily="34" charset="-79"/>
                <a:cs typeface="Gill Sans Light" panose="020B0302020104020203" pitchFamily="34" charset="-79"/>
              </a:rPr>
              <a:t>Containers</a:t>
            </a:r>
          </a:p>
        </p:txBody>
      </p:sp>
      <p:cxnSp>
        <p:nvCxnSpPr>
          <p:cNvPr id="29" name="Straight Arrow Connector 28">
            <a:extLst>
              <a:ext uri="{FF2B5EF4-FFF2-40B4-BE49-F238E27FC236}">
                <a16:creationId xmlns:a16="http://schemas.microsoft.com/office/drawing/2014/main" id="{9D4153AC-D27C-4A9B-BB82-523B67FA6A54}"/>
              </a:ext>
            </a:extLst>
          </p:cNvPr>
          <p:cNvCxnSpPr>
            <a:cxnSpLocks/>
          </p:cNvCxnSpPr>
          <p:nvPr/>
        </p:nvCxnSpPr>
        <p:spPr>
          <a:xfrm>
            <a:off x="2043112" y="3213497"/>
            <a:ext cx="31824" cy="412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9B458BA-0183-4557-B11A-00ACE5D9AFA8}"/>
              </a:ext>
            </a:extLst>
          </p:cNvPr>
          <p:cNvSpPr txBox="1"/>
          <p:nvPr/>
        </p:nvSpPr>
        <p:spPr>
          <a:xfrm>
            <a:off x="333994" y="820405"/>
            <a:ext cx="5393531" cy="646331"/>
          </a:xfrm>
          <a:prstGeom prst="rect">
            <a:avLst/>
          </a:prstGeom>
          <a:noFill/>
        </p:spPr>
        <p:txBody>
          <a:bodyPr wrap="square" rtlCol="0">
            <a:spAutoFit/>
          </a:bodyPr>
          <a:lstStyle/>
          <a:p>
            <a:pPr algn="ctr"/>
            <a:r>
              <a:rPr lang="en-US" sz="1800" dirty="0">
                <a:solidFill>
                  <a:schemeClr val="tx1"/>
                </a:solidFill>
                <a:latin typeface="Gill Sans SemiBold" panose="020B0502020104020203" pitchFamily="34" charset="-79"/>
                <a:cs typeface="Gill Sans SemiBold" panose="020B0502020104020203" pitchFamily="34" charset="-79"/>
              </a:rPr>
              <a:t>We want the same customer experience regardless of source of the code  </a:t>
            </a:r>
          </a:p>
        </p:txBody>
      </p:sp>
    </p:spTree>
    <p:extLst>
      <p:ext uri="{BB962C8B-B14F-4D97-AF65-F5344CB8AC3E}">
        <p14:creationId xmlns:p14="http://schemas.microsoft.com/office/powerpoint/2010/main" val="3343417430"/>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E748-0684-1B44-BACD-16C5E83C9A64}"/>
              </a:ext>
            </a:extLst>
          </p:cNvPr>
          <p:cNvSpPr>
            <a:spLocks noGrp="1"/>
          </p:cNvSpPr>
          <p:nvPr>
            <p:ph type="title"/>
          </p:nvPr>
        </p:nvSpPr>
        <p:spPr/>
        <p:txBody>
          <a:bodyPr>
            <a:normAutofit fontScale="90000"/>
          </a:bodyPr>
          <a:lstStyle/>
          <a:p>
            <a:r>
              <a:rPr lang="en-US" dirty="0"/>
              <a:t>Why LTS?</a:t>
            </a:r>
          </a:p>
        </p:txBody>
      </p:sp>
      <p:sp>
        <p:nvSpPr>
          <p:cNvPr id="3" name="Content Placeholder 2">
            <a:extLst>
              <a:ext uri="{FF2B5EF4-FFF2-40B4-BE49-F238E27FC236}">
                <a16:creationId xmlns:a16="http://schemas.microsoft.com/office/drawing/2014/main" id="{CA68BE26-B786-0F4F-AF93-3778E5A1C2C7}"/>
              </a:ext>
            </a:extLst>
          </p:cNvPr>
          <p:cNvSpPr>
            <a:spLocks noGrp="1"/>
          </p:cNvSpPr>
          <p:nvPr>
            <p:ph idx="1"/>
          </p:nvPr>
        </p:nvSpPr>
        <p:spPr/>
        <p:txBody>
          <a:bodyPr/>
          <a:lstStyle/>
          <a:p>
            <a:r>
              <a:rPr lang="en-US" dirty="0"/>
              <a:t>Driver for LTS?</a:t>
            </a:r>
          </a:p>
          <a:p>
            <a:r>
              <a:rPr lang="en-US" dirty="0"/>
              <a:t>What does LTS mean?</a:t>
            </a:r>
          </a:p>
        </p:txBody>
      </p:sp>
    </p:spTree>
    <p:extLst>
      <p:ext uri="{BB962C8B-B14F-4D97-AF65-F5344CB8AC3E}">
        <p14:creationId xmlns:p14="http://schemas.microsoft.com/office/powerpoint/2010/main" val="30138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A1E38-D2F9-B942-8057-9EF990E97936}"/>
              </a:ext>
            </a:extLst>
          </p:cNvPr>
          <p:cNvSpPr>
            <a:spLocks noGrp="1"/>
          </p:cNvSpPr>
          <p:nvPr>
            <p:ph type="title"/>
          </p:nvPr>
        </p:nvSpPr>
        <p:spPr/>
        <p:txBody>
          <a:bodyPr>
            <a:normAutofit fontScale="90000"/>
          </a:bodyPr>
          <a:lstStyle/>
          <a:p>
            <a:r>
              <a:rPr lang="en-US" dirty="0" err="1"/>
              <a:t>Zowe</a:t>
            </a:r>
            <a:r>
              <a:rPr lang="en-US" dirty="0"/>
              <a:t> LTS policies</a:t>
            </a:r>
          </a:p>
        </p:txBody>
      </p:sp>
      <p:sp>
        <p:nvSpPr>
          <p:cNvPr id="7" name="Content Placeholder 6">
            <a:extLst>
              <a:ext uri="{FF2B5EF4-FFF2-40B4-BE49-F238E27FC236}">
                <a16:creationId xmlns:a16="http://schemas.microsoft.com/office/drawing/2014/main" id="{6E1966C6-6034-E245-9DAD-7D5FD1960526}"/>
              </a:ext>
            </a:extLst>
          </p:cNvPr>
          <p:cNvSpPr>
            <a:spLocks noGrp="1"/>
          </p:cNvSpPr>
          <p:nvPr>
            <p:ph idx="1"/>
          </p:nvPr>
        </p:nvSpPr>
        <p:spPr/>
        <p:txBody>
          <a:bodyPr>
            <a:normAutofit fontScale="85000" lnSpcReduction="10000"/>
          </a:bodyPr>
          <a:lstStyle/>
          <a:p>
            <a:r>
              <a:rPr lang="en-US" dirty="0"/>
              <a:t>The need for a new version will be considered at the beginning of each year. </a:t>
            </a:r>
          </a:p>
          <a:p>
            <a:endParaRPr lang="en-US" dirty="0"/>
          </a:p>
          <a:p>
            <a:r>
              <a:rPr lang="en-US" dirty="0"/>
              <a:t>New </a:t>
            </a:r>
            <a:r>
              <a:rPr lang="en-US" dirty="0" err="1"/>
              <a:t>Zowe</a:t>
            </a:r>
            <a:r>
              <a:rPr lang="en-US" dirty="0"/>
              <a:t> versions will enter current release status for six-nine months to allow consumers of </a:t>
            </a:r>
            <a:r>
              <a:rPr lang="en-US" dirty="0" err="1"/>
              <a:t>Zowe</a:t>
            </a:r>
            <a:r>
              <a:rPr lang="en-US" dirty="0"/>
              <a:t> to test, provide feedback and adjust to any changes.  </a:t>
            </a:r>
          </a:p>
          <a:p>
            <a:endParaRPr lang="en-US" dirty="0"/>
          </a:p>
          <a:p>
            <a:r>
              <a:rPr lang="en-US" dirty="0"/>
              <a:t>After current release phase, </a:t>
            </a:r>
            <a:r>
              <a:rPr lang="en-US" dirty="0" err="1"/>
              <a:t>Zowe</a:t>
            </a:r>
            <a:r>
              <a:rPr lang="en-US" dirty="0"/>
              <a:t> will move to Active LTS status and will be deemed ready by the community for general use. Active LTS will have additional releases with both fixes and enhancements. </a:t>
            </a:r>
          </a:p>
          <a:p>
            <a:endParaRPr lang="en-US" dirty="0"/>
          </a:p>
          <a:p>
            <a:r>
              <a:rPr lang="en-US" dirty="0"/>
              <a:t>Following a period of Active LTS, the </a:t>
            </a:r>
            <a:r>
              <a:rPr lang="en-US" dirty="0" err="1"/>
              <a:t>Zowe</a:t>
            </a:r>
            <a:r>
              <a:rPr lang="en-US" dirty="0"/>
              <a:t> version will enter Maintenance for fixes only. </a:t>
            </a:r>
          </a:p>
        </p:txBody>
      </p:sp>
      <p:sp>
        <p:nvSpPr>
          <p:cNvPr id="5" name="Slide Number Placeholder 3">
            <a:extLst>
              <a:ext uri="{FF2B5EF4-FFF2-40B4-BE49-F238E27FC236}">
                <a16:creationId xmlns:a16="http://schemas.microsoft.com/office/drawing/2014/main" id="{557A1DD7-1056-4C4C-8D2F-80094CF6F3E6}"/>
              </a:ext>
            </a:extLst>
          </p:cNvPr>
          <p:cNvSpPr>
            <a:spLocks noGrp="1"/>
          </p:cNvSpPr>
          <p:nvPr>
            <p:ph type="sldNum" sz="quarter" idx="12"/>
          </p:nvPr>
        </p:nvSpPr>
        <p:spPr/>
        <p:txBody>
          <a:bodyPr/>
          <a:lstStyle/>
          <a:p>
            <a:pPr defTabSz="685783">
              <a:defRPr/>
            </a:pPr>
            <a:fld id="{E9E6C42D-3C73-654B-9208-A448ACCDDB6A}" type="slidenum">
              <a:rPr lang="en-US">
                <a:solidFill>
                  <a:srgbClr val="000000"/>
                </a:solidFill>
                <a:latin typeface="Gill Sans Light" panose="020B0302020104020203" pitchFamily="34" charset="-79"/>
              </a:rPr>
              <a:pPr defTabSz="685783">
                <a:defRPr/>
              </a:pPr>
              <a:t>13</a:t>
            </a:fld>
            <a:endParaRPr lang="en-US" dirty="0">
              <a:solidFill>
                <a:srgbClr val="000000"/>
              </a:solidFill>
              <a:latin typeface="Gill Sans Light" panose="020B0302020104020203" pitchFamily="34" charset="-79"/>
            </a:endParaRPr>
          </a:p>
        </p:txBody>
      </p:sp>
    </p:spTree>
    <p:extLst>
      <p:ext uri="{BB962C8B-B14F-4D97-AF65-F5344CB8AC3E}">
        <p14:creationId xmlns:p14="http://schemas.microsoft.com/office/powerpoint/2010/main" val="346940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11C8E-B5A5-48DA-BCDF-A9A0E7004F8F}"/>
              </a:ext>
            </a:extLst>
          </p:cNvPr>
          <p:cNvSpPr>
            <a:spLocks noGrp="1"/>
          </p:cNvSpPr>
          <p:nvPr>
            <p:ph type="title"/>
          </p:nvPr>
        </p:nvSpPr>
        <p:spPr/>
        <p:txBody>
          <a:bodyPr>
            <a:normAutofit fontScale="90000"/>
          </a:bodyPr>
          <a:lstStyle/>
          <a:p>
            <a:r>
              <a:rPr lang="en-US" b="1" dirty="0"/>
              <a:t>Current, Active LTS, Maintenance LTS   </a:t>
            </a:r>
          </a:p>
        </p:txBody>
      </p:sp>
      <p:sp>
        <p:nvSpPr>
          <p:cNvPr id="4" name="Content Placeholder 3">
            <a:extLst>
              <a:ext uri="{FF2B5EF4-FFF2-40B4-BE49-F238E27FC236}">
                <a16:creationId xmlns:a16="http://schemas.microsoft.com/office/drawing/2014/main" id="{8F056011-7262-034F-8B03-A089D7D384FB}"/>
              </a:ext>
            </a:extLst>
          </p:cNvPr>
          <p:cNvSpPr>
            <a:spLocks noGrp="1"/>
          </p:cNvSpPr>
          <p:nvPr>
            <p:ph idx="1"/>
          </p:nvPr>
        </p:nvSpPr>
        <p:spPr/>
        <p:txBody>
          <a:bodyPr>
            <a:normAutofit fontScale="77500" lnSpcReduction="20000"/>
          </a:bodyPr>
          <a:lstStyle/>
          <a:p>
            <a:pPr defTabSz="685800">
              <a:buClrTx/>
              <a:defRPr/>
            </a:pPr>
            <a:endParaRPr lang="en-US" sz="1800" dirty="0">
              <a:solidFill>
                <a:prstClr val="black"/>
              </a:solidFill>
              <a:latin typeface="Gill Sans Light" panose="020B0302020104020203" pitchFamily="34" charset="-79"/>
              <a:cs typeface="Gill Sans Light" panose="020B0302020104020203" pitchFamily="34" charset="-79"/>
            </a:endParaRPr>
          </a:p>
          <a:p>
            <a:pPr marL="214313" indent="-214313" defTabSz="685800">
              <a:buFont typeface="Arial" panose="020B0604020202020204" pitchFamily="34" charset="0"/>
              <a:buChar char="•"/>
              <a:defRPr/>
            </a:pPr>
            <a:r>
              <a:rPr lang="en-US" sz="1800" dirty="0">
                <a:solidFill>
                  <a:prstClr val="black"/>
                </a:solidFill>
                <a:latin typeface="Gill Sans Light" panose="020B0302020104020203" pitchFamily="34" charset="-79"/>
                <a:cs typeface="Gill Sans Light" panose="020B0302020104020203" pitchFamily="34" charset="-79"/>
              </a:rPr>
              <a:t>The combination of </a:t>
            </a:r>
            <a:r>
              <a:rPr lang="en-US" sz="1800" b="1" dirty="0">
                <a:solidFill>
                  <a:prstClr val="black"/>
                </a:solidFill>
                <a:latin typeface="Gill Sans SemiBold" panose="020B0502020104020203" pitchFamily="34" charset="-79"/>
                <a:cs typeface="Gill Sans SemiBold" panose="020B0502020104020203" pitchFamily="34" charset="-79"/>
              </a:rPr>
              <a:t>Active LTS </a:t>
            </a:r>
            <a:r>
              <a:rPr lang="en-US" sz="1800" dirty="0">
                <a:solidFill>
                  <a:prstClr val="black"/>
                </a:solidFill>
                <a:latin typeface="Gill Sans Light" panose="020B0302020104020203" pitchFamily="34" charset="-79"/>
                <a:cs typeface="Gill Sans Light" panose="020B0302020104020203" pitchFamily="34" charset="-79"/>
              </a:rPr>
              <a:t>and </a:t>
            </a:r>
            <a:r>
              <a:rPr lang="en-US" sz="1800" b="1" dirty="0">
                <a:solidFill>
                  <a:prstClr val="black"/>
                </a:solidFill>
                <a:latin typeface="Gill Sans SemiBold" panose="020B0502020104020203" pitchFamily="34" charset="-79"/>
                <a:cs typeface="Gill Sans SemiBold" panose="020B0502020104020203" pitchFamily="34" charset="-79"/>
              </a:rPr>
              <a:t>Maintenance LTS </a:t>
            </a:r>
            <a:r>
              <a:rPr lang="en-US" sz="1800" dirty="0">
                <a:solidFill>
                  <a:prstClr val="black"/>
                </a:solidFill>
                <a:latin typeface="Gill Sans Light" panose="020B0302020104020203" pitchFamily="34" charset="-79"/>
                <a:cs typeface="Gill Sans Light" panose="020B0302020104020203" pitchFamily="34" charset="-79"/>
              </a:rPr>
              <a:t>release is designated as </a:t>
            </a:r>
            <a:r>
              <a:rPr lang="en-US" sz="1800" dirty="0">
                <a:solidFill>
                  <a:prstClr val="black"/>
                </a:solidFill>
                <a:latin typeface="Gill Sans SemiBold" panose="020B0502020104020203" pitchFamily="34" charset="-79"/>
                <a:cs typeface="Gill Sans SemiBold" panose="020B0502020104020203" pitchFamily="34" charset="-79"/>
              </a:rPr>
              <a:t>long-term support (LTS)</a:t>
            </a:r>
            <a:r>
              <a:rPr lang="en-US" sz="1800" dirty="0">
                <a:solidFill>
                  <a:prstClr val="black"/>
                </a:solidFill>
                <a:latin typeface="Gill Sans Light" panose="020B0302020104020203" pitchFamily="34" charset="-79"/>
                <a:cs typeface="Gill Sans Light" panose="020B0302020104020203" pitchFamily="34" charset="-79"/>
              </a:rPr>
              <a:t>, which provides two guarantees </a:t>
            </a:r>
          </a:p>
          <a:p>
            <a:pPr marL="685800" lvl="1" indent="-342900" defTabSz="685800">
              <a:buClrTx/>
              <a:buFont typeface="+mj-lt"/>
              <a:buAutoNum type="arabicPeriod"/>
              <a:defRPr/>
            </a:pPr>
            <a:r>
              <a:rPr lang="en-US" dirty="0">
                <a:solidFill>
                  <a:prstClr val="black"/>
                </a:solidFill>
                <a:latin typeface="Gill Sans Light" panose="020B0302020104020203" pitchFamily="34" charset="-79"/>
                <a:cs typeface="Gill Sans Light" panose="020B0302020104020203" pitchFamily="34" charset="-79"/>
              </a:rPr>
              <a:t>Critical defects will be fixed.  The criteria for what constitutes a critical defect is described on </a:t>
            </a:r>
            <a:r>
              <a:rPr lang="en-US" dirty="0">
                <a:solidFill>
                  <a:prstClr val="black"/>
                </a:solidFill>
                <a:latin typeface="Gill Sans Light" panose="020B0302020104020203" pitchFamily="34" charset="-79"/>
                <a:cs typeface="Gill Sans Light" panose="020B0302020104020203" pitchFamily="34" charset="-79"/>
                <a:hlinkClick r:id="rId3"/>
              </a:rPr>
              <a:t>zowe.org</a:t>
            </a:r>
            <a:r>
              <a:rPr lang="en-US" dirty="0">
                <a:solidFill>
                  <a:prstClr val="black"/>
                </a:solidFill>
                <a:latin typeface="Gill Sans Light" panose="020B0302020104020203" pitchFamily="34" charset="-79"/>
                <a:cs typeface="Gill Sans Light" panose="020B0302020104020203" pitchFamily="34" charset="-79"/>
              </a:rPr>
              <a:t>.</a:t>
            </a:r>
          </a:p>
          <a:p>
            <a:pPr marL="685800" lvl="1" indent="-342900" defTabSz="685800">
              <a:buClrTx/>
              <a:buFont typeface="+mj-lt"/>
              <a:buAutoNum type="arabicPeriod"/>
              <a:defRPr/>
            </a:pPr>
            <a:r>
              <a:rPr lang="en-US" dirty="0">
                <a:solidFill>
                  <a:prstClr val="black"/>
                </a:solidFill>
                <a:latin typeface="Gill Sans Light" panose="020B0302020104020203" pitchFamily="34" charset="-79"/>
                <a:cs typeface="Gill Sans Light" panose="020B0302020104020203" pitchFamily="34" charset="-79"/>
              </a:rPr>
              <a:t>Extenders who achieve </a:t>
            </a:r>
            <a:r>
              <a:rPr lang="en-US" dirty="0" err="1">
                <a:solidFill>
                  <a:prstClr val="black"/>
                </a:solidFill>
                <a:latin typeface="Gill Sans Light" panose="020B0302020104020203" pitchFamily="34" charset="-79"/>
                <a:cs typeface="Gill Sans Light" panose="020B0302020104020203" pitchFamily="34" charset="-79"/>
              </a:rPr>
              <a:t>Zowe</a:t>
            </a:r>
            <a:r>
              <a:rPr lang="en-US" dirty="0">
                <a:solidFill>
                  <a:prstClr val="black"/>
                </a:solidFill>
                <a:latin typeface="Gill Sans Light" panose="020B0302020104020203" pitchFamily="34" charset="-79"/>
                <a:cs typeface="Gill Sans Light" panose="020B0302020104020203" pitchFamily="34" charset="-79"/>
              </a:rPr>
              <a:t> conformance for the long-term support version will not need to modify their product for it to remain functional when the </a:t>
            </a:r>
            <a:r>
              <a:rPr lang="en-US" dirty="0" err="1">
                <a:solidFill>
                  <a:prstClr val="black"/>
                </a:solidFill>
                <a:latin typeface="Gill Sans Light" panose="020B0302020104020203" pitchFamily="34" charset="-79"/>
                <a:cs typeface="Gill Sans Light" panose="020B0302020104020203" pitchFamily="34" charset="-79"/>
              </a:rPr>
              <a:t>Zowe</a:t>
            </a:r>
            <a:r>
              <a:rPr lang="en-US" dirty="0">
                <a:solidFill>
                  <a:prstClr val="black"/>
                </a:solidFill>
                <a:latin typeface="Gill Sans Light" panose="020B0302020104020203" pitchFamily="34" charset="-79"/>
                <a:cs typeface="Gill Sans Light" panose="020B0302020104020203" pitchFamily="34" charset="-79"/>
              </a:rPr>
              <a:t> community provides distributions within the release or  modification level boundary within the same version.  </a:t>
            </a:r>
          </a:p>
          <a:p>
            <a:pPr marL="557213" lvl="1" indent="-214313" defTabSz="685800">
              <a:buClrTx/>
              <a:buFont typeface="Arial" panose="020B0604020202020204" pitchFamily="34" charset="0"/>
              <a:buChar char="•"/>
              <a:defRPr/>
            </a:pPr>
            <a:endParaRPr lang="en-US" dirty="0">
              <a:solidFill>
                <a:prstClr val="black"/>
              </a:solidFill>
              <a:latin typeface="Gill Sans Light" panose="020B0302020104020203" pitchFamily="34" charset="-79"/>
              <a:cs typeface="Gill Sans Light" panose="020B0302020104020203" pitchFamily="34" charset="-79"/>
            </a:endParaRPr>
          </a:p>
          <a:p>
            <a:pPr marL="214313" indent="-214313" defTabSz="685800">
              <a:buFont typeface="Arial" panose="020B0604020202020204" pitchFamily="34" charset="0"/>
              <a:buChar char="•"/>
              <a:defRPr/>
            </a:pPr>
            <a:r>
              <a:rPr lang="en-US" sz="1800" dirty="0">
                <a:solidFill>
                  <a:prstClr val="black"/>
                </a:solidFill>
                <a:latin typeface="Gill Sans Light" panose="020B0302020104020203" pitchFamily="34" charset="-79"/>
                <a:cs typeface="Gill Sans Light" panose="020B0302020104020203" pitchFamily="34" charset="-79"/>
              </a:rPr>
              <a:t>The length of Active LTS may vary but the total time period of Active LTS + Maintenance LTS will be at least 24 months. </a:t>
            </a:r>
          </a:p>
          <a:p>
            <a:pPr marL="214313" indent="-214313" defTabSz="685800">
              <a:buFont typeface="Arial" panose="020B0604020202020204" pitchFamily="34" charset="0"/>
              <a:buChar char="•"/>
              <a:defRPr/>
            </a:pPr>
            <a:endParaRPr lang="en-US" sz="1800" dirty="0">
              <a:solidFill>
                <a:prstClr val="black"/>
              </a:solidFill>
              <a:latin typeface="Gill Sans Light" panose="020B0302020104020203" pitchFamily="34" charset="-79"/>
              <a:cs typeface="Gill Sans Light" panose="020B0302020104020203" pitchFamily="34" charset="-79"/>
            </a:endParaRPr>
          </a:p>
          <a:p>
            <a:pPr marL="214313" indent="-214313" defTabSz="685800">
              <a:buFont typeface="Arial" panose="020B0604020202020204" pitchFamily="34" charset="0"/>
              <a:buChar char="•"/>
              <a:defRPr/>
            </a:pPr>
            <a:r>
              <a:rPr lang="en-US" sz="1800" dirty="0">
                <a:solidFill>
                  <a:prstClr val="black"/>
                </a:solidFill>
                <a:latin typeface="Gill Sans Light" panose="020B0302020104020203" pitchFamily="34" charset="-79"/>
                <a:cs typeface="Gill Sans Light" panose="020B0302020104020203" pitchFamily="34" charset="-79"/>
              </a:rPr>
              <a:t>Production applications should only use Active LTS or Maintenance LTS releases due to the contract with extender products remaining functional and the community’s commitment to fix critical defects</a:t>
            </a:r>
          </a:p>
          <a:p>
            <a:endParaRPr lang="en-US" dirty="0"/>
          </a:p>
        </p:txBody>
      </p:sp>
      <p:sp>
        <p:nvSpPr>
          <p:cNvPr id="5" name="Slide Number Placeholder 3">
            <a:extLst>
              <a:ext uri="{FF2B5EF4-FFF2-40B4-BE49-F238E27FC236}">
                <a16:creationId xmlns:a16="http://schemas.microsoft.com/office/drawing/2014/main" id="{557A1DD7-1056-4C4C-8D2F-80094CF6F3E6}"/>
              </a:ext>
            </a:extLst>
          </p:cNvPr>
          <p:cNvSpPr>
            <a:spLocks noGrp="1"/>
          </p:cNvSpPr>
          <p:nvPr>
            <p:ph type="sldNum" sz="quarter" idx="12"/>
          </p:nvPr>
        </p:nvSpPr>
        <p:spPr/>
        <p:txBody>
          <a:bodyPr/>
          <a:lstStyle/>
          <a:p>
            <a:pPr defTabSz="685783">
              <a:defRPr/>
            </a:pPr>
            <a:fld id="{E9E6C42D-3C73-654B-9208-A448ACCDDB6A}" type="slidenum">
              <a:rPr lang="en-US">
                <a:solidFill>
                  <a:srgbClr val="000000"/>
                </a:solidFill>
                <a:latin typeface="Gill Sans Light" panose="020B0302020104020203" pitchFamily="34" charset="-79"/>
              </a:rPr>
              <a:pPr defTabSz="685783">
                <a:defRPr/>
              </a:pPr>
              <a:t>14</a:t>
            </a:fld>
            <a:endParaRPr lang="en-US" dirty="0">
              <a:solidFill>
                <a:srgbClr val="000000"/>
              </a:solidFill>
              <a:latin typeface="Gill Sans Light" panose="020B0302020104020203" pitchFamily="34" charset="-79"/>
            </a:endParaRPr>
          </a:p>
        </p:txBody>
      </p:sp>
    </p:spTree>
    <p:extLst>
      <p:ext uri="{BB962C8B-B14F-4D97-AF65-F5344CB8AC3E}">
        <p14:creationId xmlns:p14="http://schemas.microsoft.com/office/powerpoint/2010/main" val="282997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5" name="Google Shape;655;p8"/>
          <p:cNvSpPr txBox="1">
            <a:spLocks noGrp="1"/>
          </p:cNvSpPr>
          <p:nvPr>
            <p:ph type="title"/>
          </p:nvPr>
        </p:nvSpPr>
        <p:spPr>
          <a:prstGeom prst="rect">
            <a:avLst/>
          </a:prstGeom>
          <a:noFill/>
          <a:ln>
            <a:noFill/>
          </a:ln>
        </p:spPr>
        <p:txBody>
          <a:bodyPr spcFirstLastPara="1" wrap="square" lIns="0" tIns="0" rIns="0" bIns="0" anchor="ctr" anchorCtr="0">
            <a:noAutofit/>
          </a:bodyPr>
          <a:lstStyle/>
          <a:p>
            <a:pPr>
              <a:lnSpc>
                <a:spcPct val="85000"/>
              </a:lnSpc>
              <a:buClr>
                <a:schemeClr val="dk2"/>
              </a:buClr>
              <a:buSzPts val="2800"/>
            </a:pPr>
            <a:r>
              <a:rPr lang="en-US" dirty="0" err="1"/>
              <a:t>Zowe</a:t>
            </a:r>
            <a:r>
              <a:rPr lang="en-US" dirty="0"/>
              <a:t> LTS release schedule</a:t>
            </a:r>
            <a:endParaRPr dirty="0"/>
          </a:p>
        </p:txBody>
      </p:sp>
      <p:pic>
        <p:nvPicPr>
          <p:cNvPr id="656" name="Google Shape;656;p8"/>
          <p:cNvPicPr preferRelativeResize="0"/>
          <p:nvPr/>
        </p:nvPicPr>
        <p:blipFill rotWithShape="1">
          <a:blip r:embed="rId3">
            <a:alphaModFix/>
          </a:blip>
          <a:srcRect/>
          <a:stretch/>
        </p:blipFill>
        <p:spPr>
          <a:xfrm>
            <a:off x="138545" y="1098463"/>
            <a:ext cx="8848437" cy="3104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C1C6BDC3-F4AC-4BAA-BDD4-99CDB092D5C4}"/>
              </a:ext>
            </a:extLst>
          </p:cNvPr>
          <p:cNvSpPr/>
          <p:nvPr/>
        </p:nvSpPr>
        <p:spPr>
          <a:xfrm>
            <a:off x="4391569" y="2884413"/>
            <a:ext cx="841897" cy="276999"/>
          </a:xfrm>
          <a:prstGeom prst="rect">
            <a:avLst/>
          </a:prstGeom>
        </p:spPr>
        <p:txBody>
          <a:bodyPr wrap="none">
            <a:spAutoFit/>
          </a:bodyPr>
          <a:lstStyle/>
          <a:p>
            <a:r>
              <a:rPr lang="en-US" sz="1200" dirty="0">
                <a:solidFill>
                  <a:schemeClr val="bg1"/>
                </a:solidFill>
                <a:latin typeface="Gill Sans Light" panose="020B0302020104020203" pitchFamily="34" charset="-79"/>
                <a:cs typeface="Gill Sans Light" panose="020B0302020104020203" pitchFamily="34" charset="-79"/>
              </a:rPr>
              <a:t>Active LTS</a:t>
            </a:r>
          </a:p>
        </p:txBody>
      </p:sp>
      <p:sp>
        <p:nvSpPr>
          <p:cNvPr id="7" name="Slide Number Placeholder 3">
            <a:extLst>
              <a:ext uri="{FF2B5EF4-FFF2-40B4-BE49-F238E27FC236}">
                <a16:creationId xmlns:a16="http://schemas.microsoft.com/office/drawing/2014/main" id="{352FCE8E-3A0D-4253-9597-A388B3FC2116}"/>
              </a:ext>
            </a:extLst>
          </p:cNvPr>
          <p:cNvSpPr txBox="1">
            <a:spLocks/>
          </p:cNvSpPr>
          <p:nvPr/>
        </p:nvSpPr>
        <p:spPr>
          <a:xfrm>
            <a:off x="6858000" y="4826480"/>
            <a:ext cx="20574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83">
              <a:defRPr/>
            </a:pPr>
            <a:fld id="{E9E6C42D-3C73-654B-9208-A448ACCDDB6A}" type="slidenum">
              <a:rPr lang="en-US" sz="1000">
                <a:solidFill>
                  <a:srgbClr val="000000"/>
                </a:solidFill>
                <a:latin typeface="Gill Sans Light" panose="020B0302020104020203" pitchFamily="34" charset="-79"/>
              </a:rPr>
              <a:pPr algn="r" defTabSz="685783">
                <a:defRPr/>
              </a:pPr>
              <a:t>15</a:t>
            </a:fld>
            <a:endParaRPr lang="en-US" sz="1000" dirty="0">
              <a:solidFill>
                <a:srgbClr val="000000"/>
              </a:solidFill>
              <a:latin typeface="Gill Sans Light" panose="020B0302020104020203" pitchFamily="34" charset="-79"/>
            </a:endParaRPr>
          </a:p>
        </p:txBody>
      </p:sp>
    </p:spTree>
    <p:extLst>
      <p:ext uri="{BB962C8B-B14F-4D97-AF65-F5344CB8AC3E}">
        <p14:creationId xmlns:p14="http://schemas.microsoft.com/office/powerpoint/2010/main" val="10885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0F217B-29F3-5149-8D0D-AC04386DDFA4}"/>
              </a:ext>
            </a:extLst>
          </p:cNvPr>
          <p:cNvPicPr>
            <a:picLocks noChangeAspect="1"/>
          </p:cNvPicPr>
          <p:nvPr/>
        </p:nvPicPr>
        <p:blipFill>
          <a:blip r:embed="rId3"/>
          <a:stretch>
            <a:fillRect/>
          </a:stretch>
        </p:blipFill>
        <p:spPr>
          <a:xfrm>
            <a:off x="144142" y="745220"/>
            <a:ext cx="6385967" cy="4102716"/>
          </a:xfrm>
          <a:prstGeom prst="rect">
            <a:avLst/>
          </a:prstGeom>
        </p:spPr>
      </p:pic>
      <p:sp>
        <p:nvSpPr>
          <p:cNvPr id="2" name="Title 1">
            <a:extLst>
              <a:ext uri="{FF2B5EF4-FFF2-40B4-BE49-F238E27FC236}">
                <a16:creationId xmlns:a16="http://schemas.microsoft.com/office/drawing/2014/main" id="{D20B6A0E-FCC0-4D88-BB0A-C18ECC4C6F12}"/>
              </a:ext>
            </a:extLst>
          </p:cNvPr>
          <p:cNvSpPr>
            <a:spLocks noGrp="1"/>
          </p:cNvSpPr>
          <p:nvPr>
            <p:ph type="title"/>
          </p:nvPr>
        </p:nvSpPr>
        <p:spPr/>
        <p:txBody>
          <a:bodyPr>
            <a:normAutofit fontScale="90000"/>
          </a:bodyPr>
          <a:lstStyle/>
          <a:p>
            <a:r>
              <a:rPr lang="en-US" dirty="0"/>
              <a:t>Where to go for additional information </a:t>
            </a:r>
          </a:p>
        </p:txBody>
      </p:sp>
      <p:pic>
        <p:nvPicPr>
          <p:cNvPr id="4" name="Picture 3">
            <a:extLst>
              <a:ext uri="{FF2B5EF4-FFF2-40B4-BE49-F238E27FC236}">
                <a16:creationId xmlns:a16="http://schemas.microsoft.com/office/drawing/2014/main" id="{8777FFE9-BC51-4097-BC4C-2AC304BDE1FF}"/>
              </a:ext>
            </a:extLst>
          </p:cNvPr>
          <p:cNvPicPr>
            <a:picLocks noChangeAspect="1"/>
          </p:cNvPicPr>
          <p:nvPr/>
        </p:nvPicPr>
        <p:blipFill>
          <a:blip r:embed="rId4"/>
          <a:stretch>
            <a:fillRect/>
          </a:stretch>
        </p:blipFill>
        <p:spPr>
          <a:xfrm>
            <a:off x="2356944" y="1366937"/>
            <a:ext cx="6550572" cy="3627704"/>
          </a:xfrm>
          <a:prstGeom prst="rect">
            <a:avLst/>
          </a:prstGeom>
        </p:spPr>
      </p:pic>
      <p:sp>
        <p:nvSpPr>
          <p:cNvPr id="7" name="Freeform 6">
            <a:extLst>
              <a:ext uri="{FF2B5EF4-FFF2-40B4-BE49-F238E27FC236}">
                <a16:creationId xmlns:a16="http://schemas.microsoft.com/office/drawing/2014/main" id="{8BAB973A-A843-894B-8D92-C1B9EE8D5517}"/>
              </a:ext>
            </a:extLst>
          </p:cNvPr>
          <p:cNvSpPr/>
          <p:nvPr/>
        </p:nvSpPr>
        <p:spPr>
          <a:xfrm>
            <a:off x="1200727" y="711200"/>
            <a:ext cx="1505528" cy="350982"/>
          </a:xfrm>
          <a:custGeom>
            <a:avLst/>
            <a:gdLst>
              <a:gd name="connsiteX0" fmla="*/ 572655 w 1505528"/>
              <a:gd name="connsiteY0" fmla="*/ 18473 h 350982"/>
              <a:gd name="connsiteX1" fmla="*/ 480291 w 1505528"/>
              <a:gd name="connsiteY1" fmla="*/ 55418 h 350982"/>
              <a:gd name="connsiteX2" fmla="*/ 166255 w 1505528"/>
              <a:gd name="connsiteY2" fmla="*/ 73891 h 350982"/>
              <a:gd name="connsiteX3" fmla="*/ 120073 w 1505528"/>
              <a:gd name="connsiteY3" fmla="*/ 120073 h 350982"/>
              <a:gd name="connsiteX4" fmla="*/ 92364 w 1505528"/>
              <a:gd name="connsiteY4" fmla="*/ 147782 h 350982"/>
              <a:gd name="connsiteX5" fmla="*/ 73891 w 1505528"/>
              <a:gd name="connsiteY5" fmla="*/ 175491 h 350982"/>
              <a:gd name="connsiteX6" fmla="*/ 0 w 1505528"/>
              <a:gd name="connsiteY6" fmla="*/ 258618 h 350982"/>
              <a:gd name="connsiteX7" fmla="*/ 9237 w 1505528"/>
              <a:gd name="connsiteY7" fmla="*/ 286327 h 350982"/>
              <a:gd name="connsiteX8" fmla="*/ 120073 w 1505528"/>
              <a:gd name="connsiteY8" fmla="*/ 323273 h 350982"/>
              <a:gd name="connsiteX9" fmla="*/ 729673 w 1505528"/>
              <a:gd name="connsiteY9" fmla="*/ 332509 h 350982"/>
              <a:gd name="connsiteX10" fmla="*/ 1071418 w 1505528"/>
              <a:gd name="connsiteY10" fmla="*/ 350982 h 350982"/>
              <a:gd name="connsiteX11" fmla="*/ 1366982 w 1505528"/>
              <a:gd name="connsiteY11" fmla="*/ 341745 h 350982"/>
              <a:gd name="connsiteX12" fmla="*/ 1422400 w 1505528"/>
              <a:gd name="connsiteY12" fmla="*/ 323273 h 350982"/>
              <a:gd name="connsiteX13" fmla="*/ 1477818 w 1505528"/>
              <a:gd name="connsiteY13" fmla="*/ 295564 h 350982"/>
              <a:gd name="connsiteX14" fmla="*/ 1505528 w 1505528"/>
              <a:gd name="connsiteY14" fmla="*/ 267855 h 350982"/>
              <a:gd name="connsiteX15" fmla="*/ 1496291 w 1505528"/>
              <a:gd name="connsiteY15" fmla="*/ 184727 h 350982"/>
              <a:gd name="connsiteX16" fmla="*/ 1403928 w 1505528"/>
              <a:gd name="connsiteY16" fmla="*/ 92364 h 350982"/>
              <a:gd name="connsiteX17" fmla="*/ 1376218 w 1505528"/>
              <a:gd name="connsiteY17" fmla="*/ 73891 h 350982"/>
              <a:gd name="connsiteX18" fmla="*/ 1311564 w 1505528"/>
              <a:gd name="connsiteY18" fmla="*/ 55418 h 350982"/>
              <a:gd name="connsiteX19" fmla="*/ 1283855 w 1505528"/>
              <a:gd name="connsiteY19" fmla="*/ 36945 h 350982"/>
              <a:gd name="connsiteX20" fmla="*/ 1246909 w 1505528"/>
              <a:gd name="connsiteY20" fmla="*/ 27709 h 350982"/>
              <a:gd name="connsiteX21" fmla="*/ 1136073 w 1505528"/>
              <a:gd name="connsiteY21" fmla="*/ 9236 h 350982"/>
              <a:gd name="connsiteX22" fmla="*/ 951346 w 1505528"/>
              <a:gd name="connsiteY22" fmla="*/ 0 h 350982"/>
              <a:gd name="connsiteX23" fmla="*/ 683491 w 1505528"/>
              <a:gd name="connsiteY23" fmla="*/ 9236 h 350982"/>
              <a:gd name="connsiteX24" fmla="*/ 600364 w 1505528"/>
              <a:gd name="connsiteY24" fmla="*/ 27709 h 350982"/>
              <a:gd name="connsiteX25" fmla="*/ 544946 w 1505528"/>
              <a:gd name="connsiteY25" fmla="*/ 36945 h 350982"/>
              <a:gd name="connsiteX26" fmla="*/ 508000 w 1505528"/>
              <a:gd name="connsiteY26" fmla="*/ 36945 h 3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5528" h="350982">
                <a:moveTo>
                  <a:pt x="572655" y="18473"/>
                </a:moveTo>
                <a:cubicBezTo>
                  <a:pt x="563824" y="22258"/>
                  <a:pt x="503349" y="50294"/>
                  <a:pt x="480291" y="55418"/>
                </a:cubicBezTo>
                <a:cubicBezTo>
                  <a:pt x="381631" y="77343"/>
                  <a:pt x="250844" y="70870"/>
                  <a:pt x="166255" y="73891"/>
                </a:cubicBezTo>
                <a:cubicBezTo>
                  <a:pt x="115455" y="107758"/>
                  <a:pt x="158558" y="73891"/>
                  <a:pt x="120073" y="120073"/>
                </a:cubicBezTo>
                <a:cubicBezTo>
                  <a:pt x="111711" y="130108"/>
                  <a:pt x="100726" y="137747"/>
                  <a:pt x="92364" y="147782"/>
                </a:cubicBezTo>
                <a:cubicBezTo>
                  <a:pt x="85257" y="156310"/>
                  <a:pt x="81266" y="167194"/>
                  <a:pt x="73891" y="175491"/>
                </a:cubicBezTo>
                <a:cubicBezTo>
                  <a:pt x="-10466" y="270392"/>
                  <a:pt x="41926" y="195731"/>
                  <a:pt x="0" y="258618"/>
                </a:cubicBezTo>
                <a:cubicBezTo>
                  <a:pt x="3079" y="267854"/>
                  <a:pt x="2353" y="279443"/>
                  <a:pt x="9237" y="286327"/>
                </a:cubicBezTo>
                <a:cubicBezTo>
                  <a:pt x="27322" y="304412"/>
                  <a:pt x="109473" y="323112"/>
                  <a:pt x="120073" y="323273"/>
                </a:cubicBezTo>
                <a:lnTo>
                  <a:pt x="729673" y="332509"/>
                </a:lnTo>
                <a:cubicBezTo>
                  <a:pt x="869778" y="350021"/>
                  <a:pt x="859500" y="350982"/>
                  <a:pt x="1071418" y="350982"/>
                </a:cubicBezTo>
                <a:cubicBezTo>
                  <a:pt x="1169987" y="350982"/>
                  <a:pt x="1268461" y="344824"/>
                  <a:pt x="1366982" y="341745"/>
                </a:cubicBezTo>
                <a:lnTo>
                  <a:pt x="1422400" y="323273"/>
                </a:lnTo>
                <a:cubicBezTo>
                  <a:pt x="1450168" y="314017"/>
                  <a:pt x="1453947" y="315456"/>
                  <a:pt x="1477818" y="295564"/>
                </a:cubicBezTo>
                <a:cubicBezTo>
                  <a:pt x="1487853" y="287202"/>
                  <a:pt x="1496291" y="277091"/>
                  <a:pt x="1505528" y="267855"/>
                </a:cubicBezTo>
                <a:cubicBezTo>
                  <a:pt x="1502449" y="240146"/>
                  <a:pt x="1505107" y="211176"/>
                  <a:pt x="1496291" y="184727"/>
                </a:cubicBezTo>
                <a:cubicBezTo>
                  <a:pt x="1478698" y="131947"/>
                  <a:pt x="1446152" y="120513"/>
                  <a:pt x="1403928" y="92364"/>
                </a:cubicBezTo>
                <a:cubicBezTo>
                  <a:pt x="1394691" y="86206"/>
                  <a:pt x="1386988" y="76583"/>
                  <a:pt x="1376218" y="73891"/>
                </a:cubicBezTo>
                <a:cubicBezTo>
                  <a:pt x="1364375" y="70930"/>
                  <a:pt x="1324818" y="62045"/>
                  <a:pt x="1311564" y="55418"/>
                </a:cubicBezTo>
                <a:cubicBezTo>
                  <a:pt x="1301635" y="50453"/>
                  <a:pt x="1294058" y="41318"/>
                  <a:pt x="1283855" y="36945"/>
                </a:cubicBezTo>
                <a:cubicBezTo>
                  <a:pt x="1272187" y="31945"/>
                  <a:pt x="1259301" y="30463"/>
                  <a:pt x="1246909" y="27709"/>
                </a:cubicBezTo>
                <a:cubicBezTo>
                  <a:pt x="1216362" y="20921"/>
                  <a:pt x="1164983" y="11377"/>
                  <a:pt x="1136073" y="9236"/>
                </a:cubicBezTo>
                <a:cubicBezTo>
                  <a:pt x="1074589" y="4682"/>
                  <a:pt x="1012922" y="3079"/>
                  <a:pt x="951346" y="0"/>
                </a:cubicBezTo>
                <a:cubicBezTo>
                  <a:pt x="862061" y="3079"/>
                  <a:pt x="772675" y="3990"/>
                  <a:pt x="683491" y="9236"/>
                </a:cubicBezTo>
                <a:cubicBezTo>
                  <a:pt x="660645" y="10580"/>
                  <a:pt x="623605" y="23061"/>
                  <a:pt x="600364" y="27709"/>
                </a:cubicBezTo>
                <a:cubicBezTo>
                  <a:pt x="582000" y="31382"/>
                  <a:pt x="563310" y="33272"/>
                  <a:pt x="544946" y="36945"/>
                </a:cubicBezTo>
                <a:cubicBezTo>
                  <a:pt x="505013" y="44932"/>
                  <a:pt x="508000" y="59361"/>
                  <a:pt x="508000" y="36945"/>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latin typeface="Gill Sans Light" panose="020B0302020104020203" pitchFamily="34" charset="-79"/>
            </a:endParaRPr>
          </a:p>
        </p:txBody>
      </p:sp>
    </p:spTree>
    <p:extLst>
      <p:ext uri="{BB962C8B-B14F-4D97-AF65-F5344CB8AC3E}">
        <p14:creationId xmlns:p14="http://schemas.microsoft.com/office/powerpoint/2010/main" val="252156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 sz="3600" dirty="0" err="1"/>
              <a:t>Zowe</a:t>
            </a:r>
            <a:r>
              <a:rPr lang="en" sz="3600" dirty="0"/>
              <a:t> Conformance Program</a:t>
            </a:r>
            <a:endParaRPr sz="3600" dirty="0"/>
          </a:p>
        </p:txBody>
      </p:sp>
      <p:sp>
        <p:nvSpPr>
          <p:cNvPr id="2" name="Subtitle 1">
            <a:extLst>
              <a:ext uri="{FF2B5EF4-FFF2-40B4-BE49-F238E27FC236}">
                <a16:creationId xmlns:a16="http://schemas.microsoft.com/office/drawing/2014/main" id="{49562B79-DD2E-4146-A788-F184D88E42CB}"/>
              </a:ext>
            </a:extLst>
          </p:cNvPr>
          <p:cNvSpPr>
            <a:spLocks noGrp="1"/>
          </p:cNvSpPr>
          <p:nvPr>
            <p:ph type="subTitle"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Title 2">
            <a:extLst>
              <a:ext uri="{FF2B5EF4-FFF2-40B4-BE49-F238E27FC236}">
                <a16:creationId xmlns:a16="http://schemas.microsoft.com/office/drawing/2014/main" id="{6441E854-62D2-C244-826F-8B924C18BE04}"/>
              </a:ext>
            </a:extLst>
          </p:cNvPr>
          <p:cNvSpPr>
            <a:spLocks noGrp="1"/>
          </p:cNvSpPr>
          <p:nvPr>
            <p:ph type="title"/>
          </p:nvPr>
        </p:nvSpPr>
        <p:spPr/>
        <p:txBody>
          <a:bodyPr>
            <a:normAutofit fontScale="90000"/>
          </a:bodyPr>
          <a:lstStyle/>
          <a:p>
            <a:r>
              <a:rPr lang="en-US" dirty="0"/>
              <a:t>What is Conformance?</a:t>
            </a:r>
          </a:p>
        </p:txBody>
      </p:sp>
      <p:sp>
        <p:nvSpPr>
          <p:cNvPr id="99" name="Google Shape;99;p14"/>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900"/>
              </a:spcBef>
              <a:spcAft>
                <a:spcPts val="0"/>
              </a:spcAft>
              <a:buClr>
                <a:schemeClr val="dk1"/>
              </a:buClr>
              <a:buSzPts val="1800"/>
              <a:buNone/>
            </a:pPr>
            <a:r>
              <a:rPr lang="en" i="1" dirty="0"/>
              <a:t>Zowe can be used “as delivered” or through plugins and extensions created by clients or 3rd-party vendors</a:t>
            </a:r>
            <a:endParaRPr dirty="0"/>
          </a:p>
          <a:p>
            <a:pPr marL="0" lvl="0" indent="0" algn="l" rtl="0">
              <a:lnSpc>
                <a:spcPct val="80000"/>
              </a:lnSpc>
              <a:spcBef>
                <a:spcPts val="900"/>
              </a:spcBef>
              <a:spcAft>
                <a:spcPts val="0"/>
              </a:spcAft>
              <a:buClr>
                <a:schemeClr val="dk1"/>
              </a:buClr>
              <a:buSzPts val="1800"/>
              <a:buNone/>
            </a:pPr>
            <a:endParaRPr dirty="0"/>
          </a:p>
          <a:p>
            <a:pPr marL="254000" lvl="0" indent="-254000" algn="l" rtl="0">
              <a:lnSpc>
                <a:spcPct val="80000"/>
              </a:lnSpc>
              <a:spcBef>
                <a:spcPts val="900"/>
              </a:spcBef>
              <a:spcAft>
                <a:spcPts val="0"/>
              </a:spcAft>
              <a:buClr>
                <a:schemeClr val="dk1"/>
              </a:buClr>
              <a:buSzPts val="1800"/>
              <a:buFont typeface="Arial"/>
              <a:buChar char="•"/>
            </a:pPr>
            <a:r>
              <a:rPr lang="en" dirty="0"/>
              <a:t>Optional program developed by Zowe community directed towards “extenders”</a:t>
            </a:r>
            <a:endParaRPr dirty="0"/>
          </a:p>
          <a:p>
            <a:pPr marL="254000" lvl="0" indent="-254000" algn="l" rtl="0">
              <a:lnSpc>
                <a:spcPct val="80000"/>
              </a:lnSpc>
              <a:spcBef>
                <a:spcPts val="900"/>
              </a:spcBef>
              <a:spcAft>
                <a:spcPts val="0"/>
              </a:spcAft>
              <a:buClr>
                <a:schemeClr val="dk1"/>
              </a:buClr>
              <a:buSzPts val="1800"/>
              <a:buFont typeface="Arial"/>
              <a:buChar char="•"/>
            </a:pPr>
            <a:r>
              <a:rPr lang="en" dirty="0"/>
              <a:t>Guidelines / minimum requirements</a:t>
            </a:r>
            <a:endParaRPr dirty="0"/>
          </a:p>
          <a:p>
            <a:pPr marL="254000" lvl="0" indent="-254000" algn="l" rtl="0">
              <a:lnSpc>
                <a:spcPct val="80000"/>
              </a:lnSpc>
              <a:spcBef>
                <a:spcPts val="900"/>
              </a:spcBef>
              <a:spcAft>
                <a:spcPts val="0"/>
              </a:spcAft>
              <a:buClr>
                <a:schemeClr val="dk1"/>
              </a:buClr>
              <a:buSzPts val="1800"/>
              <a:buFont typeface="Arial"/>
              <a:buChar char="•"/>
            </a:pPr>
            <a:r>
              <a:rPr lang="en" dirty="0"/>
              <a:t>Technology Quality Gate</a:t>
            </a:r>
            <a:endParaRPr dirty="0"/>
          </a:p>
          <a:p>
            <a:pPr marL="254000" lvl="0" indent="-254000" algn="l" rtl="0">
              <a:lnSpc>
                <a:spcPct val="80000"/>
              </a:lnSpc>
              <a:spcBef>
                <a:spcPts val="900"/>
              </a:spcBef>
              <a:spcAft>
                <a:spcPts val="0"/>
              </a:spcAft>
              <a:buClr>
                <a:schemeClr val="dk1"/>
              </a:buClr>
              <a:buSzPts val="1800"/>
              <a:buFont typeface="Arial"/>
              <a:buChar char="•"/>
            </a:pPr>
            <a:r>
              <a:rPr lang="en" dirty="0"/>
              <a:t>Earned “stamp” of approval</a:t>
            </a:r>
            <a:endParaRPr dirty="0"/>
          </a:p>
        </p:txBody>
      </p:sp>
      <p:sp>
        <p:nvSpPr>
          <p:cNvPr id="101" name="Google Shape;101;p14"/>
          <p:cNvSpPr txBox="1">
            <a:spLocks noGrp="1"/>
          </p:cNvSpPr>
          <p:nvPr>
            <p:ph type="sldNum" sz="quarter" idx="12"/>
          </p:nvPr>
        </p:nvSpPr>
        <p:spPr>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18</a:t>
            </a:fld>
            <a:endParaRPr dirty="0"/>
          </a:p>
        </p:txBody>
      </p:sp>
      <p:pic>
        <p:nvPicPr>
          <p:cNvPr id="7" name="Picture 6">
            <a:extLst>
              <a:ext uri="{FF2B5EF4-FFF2-40B4-BE49-F238E27FC236}">
                <a16:creationId xmlns:a16="http://schemas.microsoft.com/office/drawing/2014/main" id="{F397846E-7004-984C-9024-DEEFBC501C38}"/>
              </a:ext>
            </a:extLst>
          </p:cNvPr>
          <p:cNvPicPr>
            <a:picLocks noChangeAspect="1"/>
          </p:cNvPicPr>
          <p:nvPr/>
        </p:nvPicPr>
        <p:blipFill>
          <a:blip r:embed="rId3"/>
          <a:stretch>
            <a:fillRect/>
          </a:stretch>
        </p:blipFill>
        <p:spPr>
          <a:xfrm>
            <a:off x="5127665" y="2518857"/>
            <a:ext cx="3680691" cy="1926228"/>
          </a:xfrm>
          <a:prstGeom prst="rect">
            <a:avLst/>
          </a:prstGeom>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2" name="Title 1">
            <a:extLst>
              <a:ext uri="{FF2B5EF4-FFF2-40B4-BE49-F238E27FC236}">
                <a16:creationId xmlns:a16="http://schemas.microsoft.com/office/drawing/2014/main" id="{20552866-84C9-3E42-BD7B-943B4BD1BBBE}"/>
              </a:ext>
            </a:extLst>
          </p:cNvPr>
          <p:cNvSpPr>
            <a:spLocks noGrp="1"/>
          </p:cNvSpPr>
          <p:nvPr>
            <p:ph type="title"/>
          </p:nvPr>
        </p:nvSpPr>
        <p:spPr/>
        <p:txBody>
          <a:bodyPr>
            <a:normAutofit fontScale="90000"/>
          </a:bodyPr>
          <a:lstStyle/>
          <a:p>
            <a:r>
              <a:rPr lang="en-US" dirty="0"/>
              <a:t>Why Conformance?</a:t>
            </a:r>
          </a:p>
        </p:txBody>
      </p:sp>
      <p:sp>
        <p:nvSpPr>
          <p:cNvPr id="3" name="Content Placeholder 2">
            <a:extLst>
              <a:ext uri="{FF2B5EF4-FFF2-40B4-BE49-F238E27FC236}">
                <a16:creationId xmlns:a16="http://schemas.microsoft.com/office/drawing/2014/main" id="{84658C9A-CF7A-2247-AEA6-B1D628D51F75}"/>
              </a:ext>
            </a:extLst>
          </p:cNvPr>
          <p:cNvSpPr>
            <a:spLocks noGrp="1"/>
          </p:cNvSpPr>
          <p:nvPr>
            <p:ph idx="1"/>
          </p:nvPr>
        </p:nvSpPr>
        <p:spPr/>
        <p:txBody>
          <a:bodyPr/>
          <a:lstStyle/>
          <a:p>
            <a:r>
              <a:rPr lang="en-US" dirty="0"/>
              <a:t>Common functionality</a:t>
            </a:r>
          </a:p>
          <a:p>
            <a:r>
              <a:rPr lang="en-US" dirty="0"/>
              <a:t>Flexibility, Integration, Interoperability</a:t>
            </a:r>
          </a:p>
          <a:p>
            <a:r>
              <a:rPr lang="en-US" dirty="0"/>
              <a:t>Encourage, Improve Quality</a:t>
            </a:r>
          </a:p>
          <a:p>
            <a:r>
              <a:rPr lang="en-US" dirty="0"/>
              <a:t>Consistent User Experience</a:t>
            </a:r>
          </a:p>
          <a:p>
            <a:endParaRPr lang="en-US" dirty="0"/>
          </a:p>
          <a:p>
            <a:r>
              <a:rPr lang="en-US" b="1" dirty="0">
                <a:latin typeface="Gill Sans SemiBold" panose="020B0502020104020203" pitchFamily="34" charset="-79"/>
                <a:cs typeface="Gill Sans SemiBold" panose="020B0502020104020203" pitchFamily="34" charset="-79"/>
              </a:rPr>
              <a:t>Benefits the PROVIDERS and the CONSUMERS</a:t>
            </a:r>
          </a:p>
          <a:p>
            <a:endParaRPr lang="en-US" dirty="0"/>
          </a:p>
          <a:p>
            <a:endParaRPr lang="en-US" dirty="0"/>
          </a:p>
        </p:txBody>
      </p:sp>
      <p:sp>
        <p:nvSpPr>
          <p:cNvPr id="110" name="Google Shape;110;p15"/>
          <p:cNvSpPr txBox="1">
            <a:spLocks noGrp="1"/>
          </p:cNvSpPr>
          <p:nvPr>
            <p:ph type="sldNum" sz="quarter" idx="12"/>
          </p:nvPr>
        </p:nvSpPr>
        <p:spPr>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19</a:t>
            </a:fld>
            <a:endParaRPr dirty="0"/>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dirty="0">
                <a:latin typeface="Arial" panose="020B0604020202020204" pitchFamily="34" charset="0"/>
                <a:cs typeface="Arial" panose="020B0604020202020204" pitchFamily="34" charset="0"/>
              </a:rPr>
              <a:t>Agenda</a:t>
            </a:r>
            <a:endParaRPr dirty="0">
              <a:latin typeface="Arial" panose="020B0604020202020204" pitchFamily="34" charset="0"/>
              <a:cs typeface="Arial" panose="020B0604020202020204" pitchFamily="34" charset="0"/>
            </a:endParaRPr>
          </a:p>
        </p:txBody>
      </p:sp>
      <p:sp>
        <p:nvSpPr>
          <p:cNvPr id="46" name="Google Shape;46;p8"/>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a:spcBef>
                <a:spcPts val="0"/>
              </a:spcBef>
              <a:buClr>
                <a:schemeClr val="tx1"/>
              </a:buCl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What is Zowe?</a:t>
            </a:r>
            <a:endParaRPr lang="en" dirty="0">
              <a:solidFill>
                <a:schemeClr val="tx1"/>
              </a:solidFill>
              <a:latin typeface="Arial" panose="020B0604020202020204" pitchFamily="34" charset="0"/>
              <a:cs typeface="Arial" panose="020B0604020202020204" pitchFamily="34" charset="0"/>
            </a:endParaRPr>
          </a:p>
          <a:p>
            <a:pPr>
              <a:spcBef>
                <a:spcPts val="0"/>
              </a:spcBef>
              <a:buClr>
                <a:schemeClr val="tx1"/>
              </a:buClr>
              <a:buFont typeface="Arial" panose="020B0604020202020204" pitchFamily="34" charset="0"/>
              <a:buChar char="•"/>
            </a:pPr>
            <a:r>
              <a:rPr lang="en" dirty="0">
                <a:solidFill>
                  <a:schemeClr val="tx1"/>
                </a:solidFill>
                <a:latin typeface="Arial" panose="020B0604020202020204" pitchFamily="34" charset="0"/>
                <a:cs typeface="Arial" panose="020B0604020202020204" pitchFamily="34" charset="0"/>
              </a:rPr>
              <a:t>LTS Release Overview</a:t>
            </a:r>
            <a:endParaRPr dirty="0">
              <a:solidFill>
                <a:schemeClr val="tx1"/>
              </a:solidFill>
              <a:latin typeface="Arial" panose="020B0604020202020204" pitchFamily="34" charset="0"/>
              <a:cs typeface="Arial" panose="020B0604020202020204" pitchFamily="34" charset="0"/>
            </a:endParaRPr>
          </a:p>
          <a:p>
            <a:pPr>
              <a:spcBef>
                <a:spcPts val="0"/>
              </a:spcBef>
              <a:buClr>
                <a:schemeClr val="tx1"/>
              </a:buClr>
              <a:buFont typeface="Arial" panose="020B0604020202020204" pitchFamily="34" charset="0"/>
              <a:buChar char="•"/>
            </a:pPr>
            <a:r>
              <a:rPr lang="en" dirty="0" err="1">
                <a:solidFill>
                  <a:schemeClr val="tx1"/>
                </a:solidFill>
                <a:latin typeface="Arial" panose="020B0604020202020204" pitchFamily="34" charset="0"/>
                <a:cs typeface="Arial" panose="020B0604020202020204" pitchFamily="34" charset="0"/>
              </a:rPr>
              <a:t>Zowe</a:t>
            </a:r>
            <a:r>
              <a:rPr lang="en" dirty="0">
                <a:solidFill>
                  <a:schemeClr val="tx1"/>
                </a:solidFill>
                <a:latin typeface="Arial" panose="020B0604020202020204" pitchFamily="34" charset="0"/>
                <a:cs typeface="Arial" panose="020B0604020202020204" pitchFamily="34" charset="0"/>
              </a:rPr>
              <a:t> Conformance Program</a:t>
            </a:r>
            <a:endParaRPr dirty="0">
              <a:solidFill>
                <a:schemeClr val="tx1"/>
              </a:solidFill>
              <a:latin typeface="Arial" panose="020B0604020202020204" pitchFamily="34" charset="0"/>
              <a:cs typeface="Arial" panose="020B0604020202020204" pitchFamily="34" charset="0"/>
            </a:endParaRPr>
          </a:p>
          <a:p>
            <a:pPr>
              <a:spcBef>
                <a:spcPts val="0"/>
              </a:spcBef>
              <a:buClr>
                <a:schemeClr val="tx1"/>
              </a:buClr>
              <a:buFont typeface="Arial" panose="020B0604020202020204" pitchFamily="34" charset="0"/>
              <a:buChar char="•"/>
            </a:pPr>
            <a:r>
              <a:rPr lang="en" dirty="0">
                <a:solidFill>
                  <a:schemeClr val="tx1"/>
                </a:solidFill>
                <a:latin typeface="Arial" panose="020B0604020202020204" pitchFamily="34" charset="0"/>
                <a:cs typeface="Arial" panose="020B0604020202020204" pitchFamily="34" charset="0"/>
              </a:rPr>
              <a:t>Zowe Features Here and Beyond - Enterprise and Production Ready</a:t>
            </a:r>
            <a:endParaRPr dirty="0">
              <a:solidFill>
                <a:schemeClr val="tx1"/>
              </a:solidFill>
              <a:latin typeface="Arial" panose="020B0604020202020204" pitchFamily="34" charset="0"/>
              <a:cs typeface="Arial" panose="020B0604020202020204" pitchFamily="34" charset="0"/>
            </a:endParaRPr>
          </a:p>
          <a:p>
            <a:pPr>
              <a:spcBef>
                <a:spcPts val="0"/>
              </a:spcBef>
              <a:buClr>
                <a:schemeClr val="tx1"/>
              </a:buClr>
              <a:buFont typeface="Arial" panose="020B0604020202020204" pitchFamily="34" charset="0"/>
              <a:buChar char="•"/>
            </a:pPr>
            <a:r>
              <a:rPr lang="en" dirty="0">
                <a:solidFill>
                  <a:schemeClr val="tx1"/>
                </a:solidFill>
                <a:latin typeface="Arial" panose="020B0604020202020204" pitchFamily="34" charset="0"/>
                <a:cs typeface="Arial" panose="020B0604020202020204" pitchFamily="34" charset="0"/>
              </a:rPr>
              <a:t>How to get involved </a:t>
            </a:r>
            <a:endParaRPr dirty="0">
              <a:solidFill>
                <a:schemeClr val="tx1"/>
              </a:solidFill>
              <a:latin typeface="Arial" panose="020B0604020202020204" pitchFamily="34" charset="0"/>
              <a:cs typeface="Arial" panose="020B0604020202020204" pitchFamily="34" charset="0"/>
            </a:endParaRPr>
          </a:p>
          <a:p>
            <a:pPr>
              <a:spcBef>
                <a:spcPts val="0"/>
              </a:spcBef>
              <a:buClr>
                <a:schemeClr val="tx1"/>
              </a:buClr>
              <a:buFont typeface="Arial" panose="020B0604020202020204" pitchFamily="34" charset="0"/>
              <a:buChar char="•"/>
            </a:pPr>
            <a:r>
              <a:rPr lang="en" dirty="0">
                <a:solidFill>
                  <a:schemeClr val="tx1"/>
                </a:solidFill>
                <a:latin typeface="Arial" panose="020B0604020202020204" pitchFamily="34" charset="0"/>
                <a:cs typeface="Arial" panose="020B0604020202020204" pitchFamily="34" charset="0"/>
              </a:rPr>
              <a:t>Q/A</a:t>
            </a:r>
            <a:endParaRPr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Title 2">
            <a:extLst>
              <a:ext uri="{FF2B5EF4-FFF2-40B4-BE49-F238E27FC236}">
                <a16:creationId xmlns:a16="http://schemas.microsoft.com/office/drawing/2014/main" id="{53F9195E-4D18-6847-BA82-9A8CC2B03BAC}"/>
              </a:ext>
            </a:extLst>
          </p:cNvPr>
          <p:cNvSpPr>
            <a:spLocks noGrp="1"/>
          </p:cNvSpPr>
          <p:nvPr>
            <p:ph type="title"/>
          </p:nvPr>
        </p:nvSpPr>
        <p:spPr/>
        <p:txBody>
          <a:bodyPr>
            <a:normAutofit fontScale="90000"/>
          </a:bodyPr>
          <a:lstStyle/>
          <a:p>
            <a:r>
              <a:rPr lang="en-US" dirty="0"/>
              <a:t>Updates for </a:t>
            </a:r>
            <a:r>
              <a:rPr lang="en-US" dirty="0" err="1"/>
              <a:t>Zowe</a:t>
            </a:r>
            <a:r>
              <a:rPr lang="en-US" dirty="0"/>
              <a:t> Conformance ZOWE  v1 </a:t>
            </a:r>
          </a:p>
        </p:txBody>
      </p:sp>
      <p:sp>
        <p:nvSpPr>
          <p:cNvPr id="122" name="Google Shape;122;p17"/>
          <p:cNvSpPr txBox="1">
            <a:spLocks noGrp="1"/>
          </p:cNvSpPr>
          <p:nvPr>
            <p:ph idx="1"/>
          </p:nvPr>
        </p:nvSpPr>
        <p:spPr>
          <a:xfrm>
            <a:off x="317500" y="943429"/>
            <a:ext cx="5480185" cy="3143194"/>
          </a:xfrm>
        </p:spPr>
        <p:txBody>
          <a:bodyPr>
            <a:normAutofit fontScale="77500" lnSpcReduction="20000"/>
          </a:bodyPr>
          <a:lstStyle/>
          <a:p>
            <a:pPr lvl="0"/>
            <a:r>
              <a:rPr lang="en-US" dirty="0"/>
              <a:t>General Program Updates from </a:t>
            </a:r>
            <a:r>
              <a:rPr lang="en-US" dirty="0" err="1"/>
              <a:t>Zowe</a:t>
            </a:r>
            <a:r>
              <a:rPr lang="en-US" dirty="0"/>
              <a:t> Conformance 2019</a:t>
            </a:r>
          </a:p>
          <a:p>
            <a:pPr lvl="1"/>
            <a:r>
              <a:rPr lang="en-US" dirty="0"/>
              <a:t>Base version for conformance bumped up to </a:t>
            </a:r>
            <a:r>
              <a:rPr lang="en-US" dirty="0" err="1"/>
              <a:t>Zowe</a:t>
            </a:r>
            <a:r>
              <a:rPr lang="en-US" dirty="0"/>
              <a:t> 1.9 ( initial Active LTS release )</a:t>
            </a:r>
          </a:p>
          <a:p>
            <a:pPr lvl="1"/>
            <a:r>
              <a:rPr lang="en-US" dirty="0"/>
              <a:t>Test Criteria transitioned to table - checklist format and entries “tagged” with “LTS” #</a:t>
            </a:r>
          </a:p>
          <a:p>
            <a:pPr lvl="1"/>
            <a:r>
              <a:rPr lang="en-US" dirty="0"/>
              <a:t>Program materials maintained openly on </a:t>
            </a:r>
            <a:r>
              <a:rPr lang="en-US" dirty="0">
                <a:hlinkClick r:id="rId3"/>
              </a:rPr>
              <a:t>Open Mainframe Project </a:t>
            </a:r>
            <a:r>
              <a:rPr lang="en-US" dirty="0" err="1">
                <a:hlinkClick r:id="rId3"/>
              </a:rPr>
              <a:t>Github</a:t>
            </a:r>
            <a:endParaRPr lang="en-US" dirty="0"/>
          </a:p>
          <a:p>
            <a:pPr lvl="1"/>
            <a:r>
              <a:rPr lang="en-US" dirty="0">
                <a:hlinkClick r:id="rId4"/>
              </a:rPr>
              <a:t>Terms and Conditions</a:t>
            </a:r>
            <a:r>
              <a:rPr lang="en-US" dirty="0"/>
              <a:t> modified to retain previous program revision badges</a:t>
            </a:r>
          </a:p>
          <a:p>
            <a:pPr lvl="0"/>
            <a:r>
              <a:rPr lang="en-US" dirty="0"/>
              <a:t>Ongoing Continuous Improvement</a:t>
            </a:r>
          </a:p>
          <a:p>
            <a:pPr lvl="1"/>
            <a:r>
              <a:rPr lang="en-US" dirty="0"/>
              <a:t>Community feedback and participation on </a:t>
            </a:r>
            <a:r>
              <a:rPr lang="en-US" dirty="0" err="1"/>
              <a:t>Zowe</a:t>
            </a:r>
            <a:r>
              <a:rPr lang="en-US" dirty="0"/>
              <a:t> Conformant requirements</a:t>
            </a:r>
          </a:p>
          <a:p>
            <a:pPr lvl="1"/>
            <a:r>
              <a:rPr lang="en-US" dirty="0"/>
              <a:t>Web Page / App Store look-and-feel</a:t>
            </a:r>
          </a:p>
          <a:p>
            <a:pPr lvl="1"/>
            <a:r>
              <a:rPr lang="en-US" dirty="0"/>
              <a:t>Incremental badge considerations</a:t>
            </a:r>
          </a:p>
        </p:txBody>
      </p:sp>
      <p:sp>
        <p:nvSpPr>
          <p:cNvPr id="125" name="Google Shape;125;p17"/>
          <p:cNvSpPr txBox="1">
            <a:spLocks noGrp="1"/>
          </p:cNvSpPr>
          <p:nvPr>
            <p:ph type="sldNum" sz="quarter" idx="12"/>
          </p:nvPr>
        </p:nvSpPr>
        <p:spPr/>
        <p:txBody>
          <a:bodyPr/>
          <a:lstStyle/>
          <a:p>
            <a:pPr lvl="0"/>
            <a:fld id="{00000000-1234-1234-1234-123412341234}" type="slidenum">
              <a:rPr lang="en" smtClean="0"/>
              <a:pPr lvl="0"/>
              <a:t>20</a:t>
            </a:fld>
            <a:endParaRPr lang="en" dirty="0"/>
          </a:p>
        </p:txBody>
      </p:sp>
      <p:pic>
        <p:nvPicPr>
          <p:cNvPr id="2" name="Picture 1"/>
          <p:cNvPicPr>
            <a:picLocks noChangeAspect="1"/>
          </p:cNvPicPr>
          <p:nvPr/>
        </p:nvPicPr>
        <p:blipFill>
          <a:blip r:embed="rId5"/>
          <a:stretch>
            <a:fillRect/>
          </a:stretch>
        </p:blipFill>
        <p:spPr>
          <a:xfrm>
            <a:off x="5797685" y="883386"/>
            <a:ext cx="2924002" cy="3205716"/>
          </a:xfrm>
          <a:prstGeom prst="rect">
            <a:avLst/>
          </a:prstGeom>
        </p:spPr>
      </p:pic>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3" name="Title 2">
            <a:extLst>
              <a:ext uri="{FF2B5EF4-FFF2-40B4-BE49-F238E27FC236}">
                <a16:creationId xmlns:a16="http://schemas.microsoft.com/office/drawing/2014/main" id="{8A8A2905-04CE-F94E-98C5-E1E562A1840C}"/>
              </a:ext>
            </a:extLst>
          </p:cNvPr>
          <p:cNvSpPr>
            <a:spLocks noGrp="1"/>
          </p:cNvSpPr>
          <p:nvPr>
            <p:ph type="title"/>
          </p:nvPr>
        </p:nvSpPr>
        <p:spPr>
          <a:xfrm>
            <a:off x="333993" y="159442"/>
            <a:ext cx="6981207" cy="447164"/>
          </a:xfrm>
        </p:spPr>
        <p:txBody>
          <a:bodyPr>
            <a:noAutofit/>
          </a:bodyPr>
          <a:lstStyle/>
          <a:p>
            <a:r>
              <a:rPr lang="en-US" sz="2700" dirty="0"/>
              <a:t>Anyone can apply for </a:t>
            </a:r>
            <a:r>
              <a:rPr lang="en-US" sz="2700" dirty="0" err="1"/>
              <a:t>Zowe</a:t>
            </a:r>
            <a:r>
              <a:rPr lang="en-US" sz="2700" dirty="0"/>
              <a:t> Conformance</a:t>
            </a:r>
          </a:p>
        </p:txBody>
      </p:sp>
      <p:sp>
        <p:nvSpPr>
          <p:cNvPr id="2" name="Content Placeholder 1">
            <a:extLst>
              <a:ext uri="{FF2B5EF4-FFF2-40B4-BE49-F238E27FC236}">
                <a16:creationId xmlns:a16="http://schemas.microsoft.com/office/drawing/2014/main" id="{F5A5566F-B288-F04D-87A7-B7B4378B057E}"/>
              </a:ext>
            </a:extLst>
          </p:cNvPr>
          <p:cNvSpPr>
            <a:spLocks noGrp="1"/>
          </p:cNvSpPr>
          <p:nvPr>
            <p:ph idx="1"/>
          </p:nvPr>
        </p:nvSpPr>
        <p:spPr>
          <a:xfrm>
            <a:off x="317500" y="943429"/>
            <a:ext cx="2388755" cy="3143194"/>
          </a:xfrm>
        </p:spPr>
        <p:txBody>
          <a:bodyPr>
            <a:noAutofit/>
          </a:bodyPr>
          <a:lstStyle/>
          <a:p>
            <a:pPr marL="0" indent="0">
              <a:buNone/>
            </a:pPr>
            <a:r>
              <a:rPr lang="en-US" sz="1600" b="1" dirty="0">
                <a:latin typeface="Gill Sans SemiBold" panose="020B0502020104020203" pitchFamily="34" charset="-79"/>
                <a:cs typeface="Gill Sans SemiBold" panose="020B0502020104020203" pitchFamily="34" charset="-79"/>
              </a:rPr>
              <a:t>Both new and previous </a:t>
            </a:r>
            <a:r>
              <a:rPr lang="en-US" sz="1600" b="1" dirty="0" err="1">
                <a:latin typeface="Gill Sans SemiBold" panose="020B0502020104020203" pitchFamily="34" charset="-79"/>
                <a:cs typeface="Gill Sans SemiBold" panose="020B0502020104020203" pitchFamily="34" charset="-79"/>
              </a:rPr>
              <a:t>Zowe</a:t>
            </a:r>
            <a:r>
              <a:rPr lang="en-US" sz="1600" b="1" dirty="0">
                <a:latin typeface="Gill Sans SemiBold" panose="020B0502020104020203" pitchFamily="34" charset="-79"/>
                <a:cs typeface="Gill Sans SemiBold" panose="020B0502020104020203" pitchFamily="34" charset="-79"/>
              </a:rPr>
              <a:t> Conformant 2019 offerings are eligible for </a:t>
            </a:r>
            <a:r>
              <a:rPr lang="en-US" sz="1600" b="1" dirty="0" err="1">
                <a:latin typeface="Gill Sans SemiBold" panose="020B0502020104020203" pitchFamily="34" charset="-79"/>
                <a:cs typeface="Gill Sans SemiBold" panose="020B0502020104020203" pitchFamily="34" charset="-79"/>
              </a:rPr>
              <a:t>Zowe</a:t>
            </a:r>
            <a:r>
              <a:rPr lang="en-US" sz="1600" b="1" dirty="0">
                <a:latin typeface="Gill Sans SemiBold" panose="020B0502020104020203" pitchFamily="34" charset="-79"/>
                <a:cs typeface="Gill Sans SemiBold" panose="020B0502020104020203" pitchFamily="34" charset="-79"/>
              </a:rPr>
              <a:t> Conformant ZOWE  v1.  </a:t>
            </a:r>
          </a:p>
          <a:p>
            <a:pPr marL="0" indent="0">
              <a:buNone/>
            </a:pPr>
            <a:r>
              <a:rPr lang="en-US" sz="1400" dirty="0"/>
              <a:t>Program fees apply; waived for current Open Mainframe Project members.</a:t>
            </a:r>
          </a:p>
          <a:p>
            <a:pPr marL="0" indent="0">
              <a:buNone/>
            </a:pPr>
            <a:endParaRPr lang="en-US" sz="1600" dirty="0"/>
          </a:p>
        </p:txBody>
      </p:sp>
      <p:sp>
        <p:nvSpPr>
          <p:cNvPr id="135" name="Google Shape;135;p18"/>
          <p:cNvSpPr txBox="1">
            <a:spLocks noGrp="1"/>
          </p:cNvSpPr>
          <p:nvPr>
            <p:ph type="sldNum" sz="quarter" idx="12"/>
          </p:nvPr>
        </p:nvSpPr>
        <p:spPr>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4" name="Content Placeholder 3">
            <a:extLst>
              <a:ext uri="{FF2B5EF4-FFF2-40B4-BE49-F238E27FC236}">
                <a16:creationId xmlns:a16="http://schemas.microsoft.com/office/drawing/2014/main" id="{0B240A0A-F0B5-174F-861A-A81031F65704}"/>
              </a:ext>
            </a:extLst>
          </p:cNvPr>
          <p:cNvSpPr>
            <a:spLocks noGrp="1"/>
          </p:cNvSpPr>
          <p:nvPr>
            <p:ph idx="13"/>
          </p:nvPr>
        </p:nvSpPr>
        <p:spPr>
          <a:xfrm>
            <a:off x="2872510" y="943429"/>
            <a:ext cx="5904098" cy="3143194"/>
          </a:xfrm>
        </p:spPr>
        <p:txBody>
          <a:bodyPr>
            <a:noAutofit/>
          </a:bodyPr>
          <a:lstStyle/>
          <a:p>
            <a:pPr marL="0" indent="0">
              <a:buNone/>
            </a:pPr>
            <a:r>
              <a:rPr lang="en-US" sz="1600" dirty="0"/>
              <a:t>3 Steps to Conformance:  </a:t>
            </a:r>
            <a:r>
              <a:rPr lang="en-US" sz="1600" dirty="0">
                <a:hlinkClick r:id="rId3"/>
              </a:rPr>
              <a:t>https://www.openmainframeproject.org/projects/zowe/conformance</a:t>
            </a:r>
            <a:r>
              <a:rPr lang="en-US" sz="1600" dirty="0"/>
              <a:t> </a:t>
            </a:r>
          </a:p>
          <a:p>
            <a:pPr marL="457200" indent="-457200">
              <a:buFont typeface="+mj-lt"/>
              <a:buAutoNum type="arabicPeriod"/>
            </a:pPr>
            <a:r>
              <a:rPr lang="en-US" sz="1600" dirty="0">
                <a:hlinkClick r:id="rId4"/>
              </a:rPr>
              <a:t>Review Program Terms and Conditions</a:t>
            </a:r>
            <a:endParaRPr lang="en-US" sz="1600" dirty="0"/>
          </a:p>
          <a:p>
            <a:pPr marL="457200" indent="-457200">
              <a:buFont typeface="+mj-lt"/>
              <a:buAutoNum type="arabicPeriod"/>
            </a:pPr>
            <a:r>
              <a:rPr lang="en-US" sz="1600" dirty="0">
                <a:hlinkClick r:id="rId5"/>
              </a:rPr>
              <a:t>Complete Test Evaluation Guide</a:t>
            </a:r>
            <a:endParaRPr lang="en-US" sz="1600" dirty="0"/>
          </a:p>
          <a:p>
            <a:pPr marL="857250" lvl="1" indent="-457200">
              <a:buFont typeface="Arial" panose="020B0604020202020204" pitchFamily="34" charset="0"/>
              <a:buChar char="•"/>
            </a:pPr>
            <a:r>
              <a:rPr lang="en-US" sz="1400" dirty="0"/>
              <a:t>Confirm “required” entries are satisfied</a:t>
            </a:r>
          </a:p>
          <a:p>
            <a:pPr marL="457200" indent="-457200">
              <a:buFont typeface="+mj-lt"/>
              <a:buAutoNum type="arabicPeriod"/>
            </a:pPr>
            <a:r>
              <a:rPr lang="en-US" sz="1600" dirty="0">
                <a:hlinkClick r:id="rId6"/>
              </a:rPr>
              <a:t>Submit the Participation Form</a:t>
            </a:r>
            <a:endParaRPr lang="en-US" sz="1600" dirty="0"/>
          </a:p>
          <a:p>
            <a:pPr marL="457200" indent="-457200">
              <a:buFont typeface="+mj-lt"/>
              <a:buAutoNum type="arabicPeriod"/>
            </a:pPr>
            <a:endParaRPr lang="en-US" sz="1600" dirty="0"/>
          </a:p>
          <a:p>
            <a:pPr marL="0" indent="0">
              <a:buNone/>
            </a:pPr>
            <a:r>
              <a:rPr lang="en-US" sz="1600" dirty="0"/>
              <a:t>Open Mainframe Project staff will independently and objectively review all submissions in confidence. </a:t>
            </a:r>
            <a:r>
              <a:rPr lang="en-US" sz="1600" dirty="0" err="1"/>
              <a:t>Zowe</a:t>
            </a:r>
            <a:r>
              <a:rPr lang="en-US" sz="1600" dirty="0"/>
              <a:t> community members may be contacted for questions, but the identity of a submitting organization or individual will not be disclosed.</a:t>
            </a:r>
          </a:p>
          <a:p>
            <a:pPr marL="0" indent="0">
              <a:buNone/>
            </a:pPr>
            <a:r>
              <a:rPr lang="en-US" sz="1600" dirty="0"/>
              <a:t>Upon approval, Open Mainframe Project staff will notify the submitter and communicate on badging and publication of offering.</a:t>
            </a:r>
          </a:p>
        </p:txBody>
      </p:sp>
      <p:pic>
        <p:nvPicPr>
          <p:cNvPr id="6" name="Picture 5">
            <a:extLst>
              <a:ext uri="{FF2B5EF4-FFF2-40B4-BE49-F238E27FC236}">
                <a16:creationId xmlns:a16="http://schemas.microsoft.com/office/drawing/2014/main" id="{3A41CA3B-5E4D-A84A-AD16-1DCFCDD11960}"/>
              </a:ext>
            </a:extLst>
          </p:cNvPr>
          <p:cNvPicPr>
            <a:picLocks noChangeAspect="1"/>
          </p:cNvPicPr>
          <p:nvPr/>
        </p:nvPicPr>
        <p:blipFill>
          <a:blip r:embed="rId7"/>
          <a:stretch>
            <a:fillRect/>
          </a:stretch>
        </p:blipFill>
        <p:spPr>
          <a:xfrm>
            <a:off x="951345" y="3939609"/>
            <a:ext cx="1107543" cy="819582"/>
          </a:xfrm>
          <a:prstGeom prst="rect">
            <a:avLst/>
          </a:prstGeom>
        </p:spPr>
      </p:pic>
      <p:pic>
        <p:nvPicPr>
          <p:cNvPr id="8" name="Picture 7">
            <a:extLst>
              <a:ext uri="{FF2B5EF4-FFF2-40B4-BE49-F238E27FC236}">
                <a16:creationId xmlns:a16="http://schemas.microsoft.com/office/drawing/2014/main" id="{6DCCC920-00E0-EF42-9390-F1D8CAAF02CB}"/>
              </a:ext>
            </a:extLst>
          </p:cNvPr>
          <p:cNvPicPr>
            <a:picLocks noChangeAspect="1"/>
          </p:cNvPicPr>
          <p:nvPr/>
        </p:nvPicPr>
        <p:blipFill>
          <a:blip r:embed="rId8"/>
          <a:stretch>
            <a:fillRect/>
          </a:stretch>
        </p:blipFill>
        <p:spPr>
          <a:xfrm>
            <a:off x="1591125" y="3032259"/>
            <a:ext cx="1089620" cy="806319"/>
          </a:xfrm>
          <a:prstGeom prst="rect">
            <a:avLst/>
          </a:prstGeom>
        </p:spPr>
      </p:pic>
      <p:pic>
        <p:nvPicPr>
          <p:cNvPr id="10" name="Picture 9">
            <a:extLst>
              <a:ext uri="{FF2B5EF4-FFF2-40B4-BE49-F238E27FC236}">
                <a16:creationId xmlns:a16="http://schemas.microsoft.com/office/drawing/2014/main" id="{BA626ACC-320D-C349-9717-1D80BBFE1BF4}"/>
              </a:ext>
            </a:extLst>
          </p:cNvPr>
          <p:cNvPicPr>
            <a:picLocks noChangeAspect="1"/>
          </p:cNvPicPr>
          <p:nvPr/>
        </p:nvPicPr>
        <p:blipFill>
          <a:blip r:embed="rId9"/>
          <a:stretch>
            <a:fillRect/>
          </a:stretch>
        </p:blipFill>
        <p:spPr>
          <a:xfrm>
            <a:off x="333992" y="3032260"/>
            <a:ext cx="1091435" cy="806318"/>
          </a:xfrm>
          <a:prstGeom prst="rect">
            <a:avLst/>
          </a:prstGeom>
        </p:spPr>
      </p:pic>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590AC1-2385-0D42-AD00-A66266A5CD0A}"/>
              </a:ext>
            </a:extLst>
          </p:cNvPr>
          <p:cNvSpPr>
            <a:spLocks noGrp="1"/>
          </p:cNvSpPr>
          <p:nvPr>
            <p:ph type="title"/>
          </p:nvPr>
        </p:nvSpPr>
        <p:spPr>
          <a:xfrm>
            <a:off x="333994" y="159442"/>
            <a:ext cx="3868552" cy="4818958"/>
          </a:xfrm>
        </p:spPr>
        <p:txBody>
          <a:bodyPr>
            <a:normAutofit/>
          </a:bodyPr>
          <a:lstStyle/>
          <a:p>
            <a:r>
              <a:rPr lang="en-US" dirty="0"/>
              <a:t>Current </a:t>
            </a:r>
            <a:r>
              <a:rPr lang="en-US" dirty="0" err="1"/>
              <a:t>Zowe</a:t>
            </a:r>
            <a:r>
              <a:rPr lang="en-US" dirty="0"/>
              <a:t> Conformant offerings</a:t>
            </a:r>
            <a:br>
              <a:rPr lang="en-US" dirty="0"/>
            </a:br>
            <a:br>
              <a:rPr lang="en-US" dirty="0"/>
            </a:br>
            <a:r>
              <a:rPr lang="en-US" sz="1800" dirty="0">
                <a:hlinkClick r:id="rId3"/>
              </a:rPr>
              <a:t>Full List</a:t>
            </a:r>
            <a:endParaRPr lang="en-US" dirty="0"/>
          </a:p>
        </p:txBody>
      </p:sp>
      <p:pic>
        <p:nvPicPr>
          <p:cNvPr id="5" name="Picture 4">
            <a:extLst>
              <a:ext uri="{FF2B5EF4-FFF2-40B4-BE49-F238E27FC236}">
                <a16:creationId xmlns:a16="http://schemas.microsoft.com/office/drawing/2014/main" id="{5BAAB18E-425E-1F4D-B7AE-B7E8101B69D4}"/>
              </a:ext>
            </a:extLst>
          </p:cNvPr>
          <p:cNvPicPr>
            <a:picLocks noChangeAspect="1"/>
          </p:cNvPicPr>
          <p:nvPr/>
        </p:nvPicPr>
        <p:blipFill>
          <a:blip r:embed="rId4"/>
          <a:stretch>
            <a:fillRect/>
          </a:stretch>
        </p:blipFill>
        <p:spPr>
          <a:xfrm>
            <a:off x="5275093" y="0"/>
            <a:ext cx="3868907" cy="5108093"/>
          </a:xfrm>
          <a:prstGeom prst="rect">
            <a:avLst/>
          </a:prstGeom>
        </p:spPr>
      </p:pic>
    </p:spTree>
    <p:extLst>
      <p:ext uri="{BB962C8B-B14F-4D97-AF65-F5344CB8AC3E}">
        <p14:creationId xmlns:p14="http://schemas.microsoft.com/office/powerpoint/2010/main" val="2791982425"/>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 name="Title 1">
            <a:extLst>
              <a:ext uri="{FF2B5EF4-FFF2-40B4-BE49-F238E27FC236}">
                <a16:creationId xmlns:a16="http://schemas.microsoft.com/office/drawing/2014/main" id="{7D5D0D6E-92E0-2C4F-A361-84C9845CE87A}"/>
              </a:ext>
            </a:extLst>
          </p:cNvPr>
          <p:cNvSpPr>
            <a:spLocks noGrp="1"/>
          </p:cNvSpPr>
          <p:nvPr>
            <p:ph type="title"/>
          </p:nvPr>
        </p:nvSpPr>
        <p:spPr/>
        <p:txBody>
          <a:bodyPr>
            <a:normAutofit fontScale="90000"/>
          </a:bodyPr>
          <a:lstStyle/>
          <a:p>
            <a:r>
              <a:rPr lang="en-US" dirty="0"/>
              <a:t>Getting help with </a:t>
            </a:r>
            <a:r>
              <a:rPr lang="en-US" dirty="0" err="1"/>
              <a:t>Zowe</a:t>
            </a:r>
            <a:r>
              <a:rPr lang="en-US" dirty="0"/>
              <a:t> Conformance</a:t>
            </a:r>
          </a:p>
        </p:txBody>
      </p:sp>
      <p:sp>
        <p:nvSpPr>
          <p:cNvPr id="152" name="Google Shape;152;p20"/>
          <p:cNvSpPr txBox="1">
            <a:spLocks noGrp="1"/>
          </p:cNvSpPr>
          <p:nvPr>
            <p:ph idx="1"/>
          </p:nvPr>
        </p:nvSpPr>
        <p:spPr>
          <a:xfrm>
            <a:off x="317501" y="943429"/>
            <a:ext cx="2675082" cy="3143194"/>
          </a:xfrm>
          <a:prstGeom prst="rect">
            <a:avLst/>
          </a:prstGeom>
          <a:noFill/>
          <a:ln>
            <a:noFill/>
          </a:ln>
        </p:spPr>
        <p:txBody>
          <a:bodyPr spcFirstLastPara="1" wrap="square" lIns="68575" tIns="34275" rIns="68575" bIns="34275" anchor="t" anchorCtr="0">
            <a:noAutofit/>
          </a:bodyPr>
          <a:lstStyle/>
          <a:p>
            <a:pPr marL="177800" lvl="0" indent="-177800" algn="l" rtl="0">
              <a:lnSpc>
                <a:spcPct val="80000"/>
              </a:lnSpc>
              <a:spcBef>
                <a:spcPts val="0"/>
              </a:spcBef>
              <a:spcAft>
                <a:spcPts val="0"/>
              </a:spcAft>
              <a:buClr>
                <a:schemeClr val="dk1"/>
              </a:buClr>
              <a:buSzPts val="1800"/>
              <a:buChar char="•"/>
            </a:pPr>
            <a:r>
              <a:rPr lang="en" dirty="0">
                <a:latin typeface="Gill Sans Light" panose="020B0302020104020203" pitchFamily="34" charset="-79"/>
                <a:cs typeface="Gill Sans Light" panose="020B0302020104020203" pitchFamily="34" charset="-79"/>
              </a:rPr>
              <a:t>Are you building service APIs?</a:t>
            </a:r>
            <a:endParaRPr dirty="0">
              <a:latin typeface="Gill Sans Light" panose="020B0302020104020203" pitchFamily="34" charset="-79"/>
              <a:cs typeface="Gill Sans Light" panose="020B0302020104020203" pitchFamily="34" charset="-79"/>
            </a:endParaRPr>
          </a:p>
          <a:p>
            <a:pPr marL="177800" lvl="0" indent="-177800" algn="l" rtl="0">
              <a:lnSpc>
                <a:spcPct val="80000"/>
              </a:lnSpc>
              <a:spcBef>
                <a:spcPts val="900"/>
              </a:spcBef>
              <a:spcAft>
                <a:spcPts val="0"/>
              </a:spcAft>
              <a:buClr>
                <a:schemeClr val="dk1"/>
              </a:buClr>
              <a:buSzPts val="1800"/>
              <a:buChar char="•"/>
            </a:pPr>
            <a:r>
              <a:rPr lang="en" dirty="0">
                <a:latin typeface="Gill Sans Light" panose="020B0302020104020203" pitchFamily="34" charset="-79"/>
                <a:cs typeface="Gill Sans Light" panose="020B0302020104020203" pitchFamily="34" charset="-79"/>
              </a:rPr>
              <a:t>Are you planning a Zowe Web UI Plugin?</a:t>
            </a:r>
            <a:endParaRPr dirty="0">
              <a:latin typeface="Gill Sans Light" panose="020B0302020104020203" pitchFamily="34" charset="-79"/>
              <a:cs typeface="Gill Sans Light" panose="020B0302020104020203" pitchFamily="34" charset="-79"/>
            </a:endParaRPr>
          </a:p>
          <a:p>
            <a:pPr marL="177800" lvl="0" indent="-177800" algn="l" rtl="0">
              <a:lnSpc>
                <a:spcPct val="80000"/>
              </a:lnSpc>
              <a:spcBef>
                <a:spcPts val="900"/>
              </a:spcBef>
              <a:spcAft>
                <a:spcPts val="0"/>
              </a:spcAft>
              <a:buClr>
                <a:schemeClr val="dk1"/>
              </a:buClr>
              <a:buSzPts val="1800"/>
              <a:buChar char="•"/>
            </a:pPr>
            <a:r>
              <a:rPr lang="en" dirty="0">
                <a:latin typeface="Gill Sans Light" panose="020B0302020104020203" pitchFamily="34" charset="-79"/>
                <a:cs typeface="Gill Sans Light" panose="020B0302020104020203" pitchFamily="34" charset="-79"/>
              </a:rPr>
              <a:t>Are you planning a Zowe CLI Plugin?</a:t>
            </a:r>
            <a:endParaRPr dirty="0">
              <a:latin typeface="Gill Sans Light" panose="020B0302020104020203" pitchFamily="34" charset="-79"/>
              <a:cs typeface="Gill Sans Light" panose="020B0302020104020203" pitchFamily="34" charset="-79"/>
            </a:endParaRPr>
          </a:p>
          <a:p>
            <a:pPr marL="0" lvl="0" indent="0" algn="l" rtl="0">
              <a:lnSpc>
                <a:spcPct val="80000"/>
              </a:lnSpc>
              <a:spcBef>
                <a:spcPts val="900"/>
              </a:spcBef>
              <a:spcAft>
                <a:spcPts val="0"/>
              </a:spcAft>
              <a:buClr>
                <a:schemeClr val="dk1"/>
              </a:buClr>
              <a:buSzPts val="1800"/>
              <a:buNone/>
            </a:pPr>
            <a:r>
              <a:rPr lang="en" dirty="0">
                <a:latin typeface="Gill Sans Light" panose="020B0302020104020203" pitchFamily="34" charset="-79"/>
                <a:cs typeface="Gill Sans Light" panose="020B0302020104020203" pitchFamily="34" charset="-79"/>
              </a:rPr>
              <a:t>Let’s be sure you can achieve </a:t>
            </a:r>
            <a:r>
              <a:rPr lang="en" dirty="0" err="1">
                <a:latin typeface="Gill Sans Light" panose="020B0302020104020203" pitchFamily="34" charset="-79"/>
                <a:cs typeface="Gill Sans Light" panose="020B0302020104020203" pitchFamily="34" charset="-79"/>
              </a:rPr>
              <a:t>Zowe</a:t>
            </a:r>
            <a:r>
              <a:rPr lang="en" dirty="0">
                <a:latin typeface="Gill Sans Light" panose="020B0302020104020203" pitchFamily="34" charset="-79"/>
                <a:cs typeface="Gill Sans Light" panose="020B0302020104020203" pitchFamily="34" charset="-79"/>
              </a:rPr>
              <a:t> Conformance!</a:t>
            </a:r>
            <a:endParaRPr dirty="0">
              <a:latin typeface="Gill Sans Light" panose="020B0302020104020203" pitchFamily="34" charset="-79"/>
              <a:cs typeface="Gill Sans Light" panose="020B0302020104020203" pitchFamily="34" charset="-79"/>
            </a:endParaRPr>
          </a:p>
        </p:txBody>
      </p:sp>
      <p:sp>
        <p:nvSpPr>
          <p:cNvPr id="154" name="Google Shape;154;p20"/>
          <p:cNvSpPr txBox="1">
            <a:spLocks noGrp="1"/>
          </p:cNvSpPr>
          <p:nvPr>
            <p:ph type="sldNum" sz="quarter" idx="12"/>
          </p:nvPr>
        </p:nvSpPr>
        <p:spPr>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3" name="Content Placeholder 2">
            <a:extLst>
              <a:ext uri="{FF2B5EF4-FFF2-40B4-BE49-F238E27FC236}">
                <a16:creationId xmlns:a16="http://schemas.microsoft.com/office/drawing/2014/main" id="{C0E47C90-F015-2541-A77F-02FC7A85DAF2}"/>
              </a:ext>
            </a:extLst>
          </p:cNvPr>
          <p:cNvSpPr>
            <a:spLocks noGrp="1"/>
          </p:cNvSpPr>
          <p:nvPr>
            <p:ph idx="13"/>
          </p:nvPr>
        </p:nvSpPr>
        <p:spPr>
          <a:xfrm>
            <a:off x="3149600" y="943429"/>
            <a:ext cx="5627007" cy="3143194"/>
          </a:xfrm>
        </p:spPr>
        <p:txBody>
          <a:bodyPr>
            <a:normAutofit/>
          </a:bodyPr>
          <a:lstStyle/>
          <a:p>
            <a:pPr marL="0" lvl="0" indent="0">
              <a:lnSpc>
                <a:spcPct val="80000"/>
              </a:lnSpc>
              <a:spcBef>
                <a:spcPts val="900"/>
              </a:spcBef>
              <a:buClr>
                <a:schemeClr val="dk1"/>
              </a:buClr>
              <a:buSzPts val="1800"/>
              <a:buNone/>
            </a:pPr>
            <a:r>
              <a:rPr lang="en-US" dirty="0">
                <a:latin typeface="Gill Sans Light" panose="020B0302020104020203" pitchFamily="34" charset="-79"/>
                <a:cs typeface="Gill Sans Light" panose="020B0302020104020203" pitchFamily="34" charset="-79"/>
              </a:rPr>
              <a:t>Tips for achieving Day 1 Conformance:</a:t>
            </a:r>
          </a:p>
          <a:p>
            <a:pPr marL="285750" lvl="0" indent="-285750">
              <a:lnSpc>
                <a:spcPct val="80000"/>
              </a:lnSpc>
              <a:spcBef>
                <a:spcPts val="900"/>
              </a:spcBef>
              <a:buClr>
                <a:schemeClr val="dk1"/>
              </a:buClr>
              <a:buSzPts val="1800"/>
              <a:buFont typeface="Wingdings" panose="05000000000000000000" pitchFamily="2" charset="2"/>
              <a:buChar char="ü"/>
            </a:pPr>
            <a:r>
              <a:rPr lang="en-US" dirty="0">
                <a:latin typeface="Gill Sans Light" panose="020B0302020104020203" pitchFamily="34" charset="-79"/>
                <a:cs typeface="Gill Sans Light" panose="020B0302020104020203" pitchFamily="34" charset="-79"/>
              </a:rPr>
              <a:t>Review the </a:t>
            </a:r>
            <a:r>
              <a:rPr lang="en-US" dirty="0">
                <a:latin typeface="Gill Sans Light" panose="020B0302020104020203" pitchFamily="34" charset="-79"/>
                <a:cs typeface="Gill Sans Light" panose="020B0302020104020203" pitchFamily="34" charset="-79"/>
                <a:hlinkClick r:id="rId3"/>
              </a:rPr>
              <a:t>conformance program details</a:t>
            </a:r>
            <a:r>
              <a:rPr lang="en-US" dirty="0">
                <a:latin typeface="Gill Sans Light" panose="020B0302020104020203" pitchFamily="34" charset="-79"/>
                <a:cs typeface="Gill Sans Light" panose="020B0302020104020203" pitchFamily="34" charset="-79"/>
              </a:rPr>
              <a:t> now</a:t>
            </a:r>
          </a:p>
          <a:p>
            <a:pPr marL="285750" lvl="0" indent="-285750">
              <a:lnSpc>
                <a:spcPct val="80000"/>
              </a:lnSpc>
              <a:spcBef>
                <a:spcPts val="900"/>
              </a:spcBef>
              <a:buClr>
                <a:schemeClr val="dk1"/>
              </a:buClr>
              <a:buSzPts val="1800"/>
              <a:buFont typeface="Wingdings" panose="05000000000000000000" pitchFamily="2" charset="2"/>
              <a:buChar char="ü"/>
            </a:pPr>
            <a:r>
              <a:rPr lang="en-US" dirty="0">
                <a:latin typeface="Gill Sans Light" panose="020B0302020104020203" pitchFamily="34" charset="-79"/>
                <a:cs typeface="Gill Sans Light" panose="020B0302020104020203" pitchFamily="34" charset="-79"/>
              </a:rPr>
              <a:t>Print the </a:t>
            </a:r>
            <a:r>
              <a:rPr lang="en-US" dirty="0">
                <a:latin typeface="Gill Sans Light" panose="020B0302020104020203" pitchFamily="34" charset="-79"/>
                <a:cs typeface="Gill Sans Light" panose="020B0302020104020203" pitchFamily="34" charset="-79"/>
                <a:hlinkClick r:id="rId4"/>
              </a:rPr>
              <a:t>Test Criteria Guide</a:t>
            </a:r>
            <a:r>
              <a:rPr lang="en-US" dirty="0">
                <a:latin typeface="Gill Sans Light" panose="020B0302020104020203" pitchFamily="34" charset="-79"/>
                <a:cs typeface="Gill Sans Light" panose="020B0302020104020203" pitchFamily="34" charset="-79"/>
              </a:rPr>
              <a:t>   </a:t>
            </a:r>
          </a:p>
          <a:p>
            <a:pPr marL="285750" lvl="0" indent="-285750">
              <a:lnSpc>
                <a:spcPct val="80000"/>
              </a:lnSpc>
              <a:spcBef>
                <a:spcPts val="900"/>
              </a:spcBef>
              <a:buClr>
                <a:schemeClr val="dk1"/>
              </a:buClr>
              <a:buSzPts val="1800"/>
              <a:buFont typeface="Wingdings" panose="05000000000000000000" pitchFamily="2" charset="2"/>
              <a:buChar char="ü"/>
            </a:pPr>
            <a:r>
              <a:rPr lang="en-US" dirty="0">
                <a:latin typeface="Gill Sans Light" panose="020B0302020104020203" pitchFamily="34" charset="-79"/>
                <a:cs typeface="Gill Sans Light" panose="020B0302020104020203" pitchFamily="34" charset="-79"/>
              </a:rPr>
              <a:t>Include all “required” entries in your (technical) plans</a:t>
            </a:r>
          </a:p>
          <a:p>
            <a:pPr marL="285750" lvl="0" indent="-285750">
              <a:lnSpc>
                <a:spcPct val="80000"/>
              </a:lnSpc>
              <a:spcBef>
                <a:spcPts val="900"/>
              </a:spcBef>
              <a:buClr>
                <a:schemeClr val="dk1"/>
              </a:buClr>
              <a:buSzPts val="1800"/>
              <a:buFont typeface="Wingdings" panose="05000000000000000000" pitchFamily="2" charset="2"/>
              <a:buChar char="ü"/>
            </a:pPr>
            <a:r>
              <a:rPr lang="en-US" dirty="0">
                <a:latin typeface="Gill Sans Light" panose="020B0302020104020203" pitchFamily="34" charset="-79"/>
                <a:cs typeface="Gill Sans Light" panose="020B0302020104020203" pitchFamily="34" charset="-79"/>
              </a:rPr>
              <a:t>Target a “submit-for-conformance” date</a:t>
            </a:r>
          </a:p>
          <a:p>
            <a:pPr marL="285750" lvl="0" indent="-285750">
              <a:lnSpc>
                <a:spcPct val="80000"/>
              </a:lnSpc>
              <a:spcBef>
                <a:spcPts val="900"/>
              </a:spcBef>
              <a:buClr>
                <a:schemeClr val="dk1"/>
              </a:buClr>
              <a:buSzPts val="1800"/>
              <a:buFont typeface="Wingdings" panose="05000000000000000000" pitchFamily="2" charset="2"/>
              <a:buChar char="ü"/>
            </a:pPr>
            <a:r>
              <a:rPr lang="en-US" dirty="0">
                <a:latin typeface="Gill Sans Light" panose="020B0302020104020203" pitchFamily="34" charset="-79"/>
                <a:cs typeface="Gill Sans Light" panose="020B0302020104020203" pitchFamily="34" charset="-79"/>
              </a:rPr>
              <a:t>Contact OMP or #</a:t>
            </a:r>
            <a:r>
              <a:rPr lang="en-US" dirty="0" err="1">
                <a:latin typeface="Gill Sans Light" panose="020B0302020104020203" pitchFamily="34" charset="-79"/>
                <a:cs typeface="Gill Sans Light" panose="020B0302020104020203" pitchFamily="34" charset="-79"/>
              </a:rPr>
              <a:t>Zowe</a:t>
            </a:r>
            <a:r>
              <a:rPr lang="en-US" dirty="0">
                <a:latin typeface="Gill Sans Light" panose="020B0302020104020203" pitchFamily="34" charset="-79"/>
                <a:cs typeface="Gill Sans Light" panose="020B0302020104020203" pitchFamily="34" charset="-79"/>
              </a:rPr>
              <a:t> Onboarding (</a:t>
            </a:r>
            <a:r>
              <a:rPr lang="en-US" dirty="0">
                <a:latin typeface="Gill Sans Light" panose="020B0302020104020203" pitchFamily="34" charset="-79"/>
                <a:cs typeface="Gill Sans Light" panose="020B0302020104020203" pitchFamily="34" charset="-79"/>
                <a:hlinkClick r:id="rId5"/>
              </a:rPr>
              <a:t>Slack Channel</a:t>
            </a:r>
            <a:r>
              <a:rPr lang="en-US" dirty="0">
                <a:latin typeface="Gill Sans Light" panose="020B0302020104020203" pitchFamily="34" charset="-79"/>
                <a:cs typeface="Gill Sans Light" panose="020B0302020104020203" pitchFamily="34" charset="-79"/>
              </a:rPr>
              <a:t>) if you need assistance</a:t>
            </a:r>
          </a:p>
          <a:p>
            <a:pPr marL="0" indent="0">
              <a:buNone/>
            </a:pPr>
            <a:endParaRPr lang="en-US" dirty="0"/>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ctrTitle"/>
          </p:nvPr>
        </p:nvSpPr>
        <p:spPr>
          <a:xfrm>
            <a:off x="4553843" y="1643174"/>
            <a:ext cx="4185557" cy="1959008"/>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 sz="3200" dirty="0" err="1"/>
              <a:t>Zowe</a:t>
            </a:r>
            <a:r>
              <a:rPr lang="en" sz="3200" dirty="0"/>
              <a:t> Features Here and Beyond -  Enterprise and Production Ready</a:t>
            </a:r>
            <a:endParaRPr sz="3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FED22F-56B6-D440-A155-6BDE489C0AB4}"/>
              </a:ext>
            </a:extLst>
          </p:cNvPr>
          <p:cNvSpPr>
            <a:spLocks noGrp="1"/>
          </p:cNvSpPr>
          <p:nvPr>
            <p:ph type="title"/>
          </p:nvPr>
        </p:nvSpPr>
        <p:spPr/>
        <p:txBody>
          <a:bodyPr>
            <a:normAutofit fontScale="90000"/>
          </a:bodyPr>
          <a:lstStyle/>
          <a:p>
            <a:r>
              <a:rPr lang="en-US" dirty="0"/>
              <a:t>What constitutes “enterprise and production ready”?</a:t>
            </a:r>
          </a:p>
        </p:txBody>
      </p:sp>
      <p:sp>
        <p:nvSpPr>
          <p:cNvPr id="5" name="Content Placeholder 4">
            <a:extLst>
              <a:ext uri="{FF2B5EF4-FFF2-40B4-BE49-F238E27FC236}">
                <a16:creationId xmlns:a16="http://schemas.microsoft.com/office/drawing/2014/main" id="{827B15D0-EA91-3444-830B-E0EC84C830AB}"/>
              </a:ext>
            </a:extLst>
          </p:cNvPr>
          <p:cNvSpPr>
            <a:spLocks noGrp="1"/>
          </p:cNvSpPr>
          <p:nvPr>
            <p:ph idx="1"/>
          </p:nvPr>
        </p:nvSpPr>
        <p:spPr>
          <a:xfrm>
            <a:off x="317500" y="943429"/>
            <a:ext cx="5235575" cy="3143194"/>
          </a:xfrm>
        </p:spPr>
        <p:txBody>
          <a:bodyPr>
            <a:normAutofit fontScale="92500" lnSpcReduction="20000"/>
          </a:bodyPr>
          <a:lstStyle/>
          <a:p>
            <a:r>
              <a:rPr lang="en-US" i="1" dirty="0"/>
              <a:t>TODO: Define and connect to customer expectations</a:t>
            </a:r>
          </a:p>
          <a:p>
            <a:r>
              <a:rPr lang="en-US" i="1" dirty="0"/>
              <a:t>Trust </a:t>
            </a:r>
          </a:p>
          <a:p>
            <a:pPr lvl="1"/>
            <a:r>
              <a:rPr lang="en-US" i="1" dirty="0"/>
              <a:t>It is secure from intruders and </a:t>
            </a:r>
            <a:r>
              <a:rPr lang="en-US" i="1" dirty="0" err="1"/>
              <a:t>repsects</a:t>
            </a:r>
            <a:r>
              <a:rPr lang="en-US" i="1" dirty="0"/>
              <a:t> role based </a:t>
            </a:r>
            <a:r>
              <a:rPr lang="en-US" i="1" dirty="0" err="1"/>
              <a:t>aCLs</a:t>
            </a:r>
            <a:endParaRPr lang="en-US" i="1" dirty="0"/>
          </a:p>
          <a:p>
            <a:pPr lvl="1"/>
            <a:r>
              <a:rPr lang="en-US" i="1" dirty="0"/>
              <a:t>It will stay up and available through service and backend </a:t>
            </a:r>
            <a:r>
              <a:rPr lang="en-US" i="1" dirty="0" err="1"/>
              <a:t>interuptions</a:t>
            </a:r>
            <a:endParaRPr lang="en-US" i="1" dirty="0"/>
          </a:p>
          <a:p>
            <a:pPr lvl="1"/>
            <a:r>
              <a:rPr lang="en-US" i="1" dirty="0"/>
              <a:t>It will scale </a:t>
            </a:r>
            <a:r>
              <a:rPr lang="en-US" i="1" dirty="0" err="1"/>
              <a:t>automaticatly</a:t>
            </a:r>
            <a:r>
              <a:rPr lang="en-US" i="1" dirty="0"/>
              <a:t> to meet changes</a:t>
            </a:r>
          </a:p>
          <a:p>
            <a:pPr lvl="1"/>
            <a:r>
              <a:rPr lang="en-US" i="1" dirty="0"/>
              <a:t>It can be maintained sustainability, in the way mainframe software has been traditionally maintained and heritage</a:t>
            </a:r>
            <a:br>
              <a:rPr lang="en-US" i="1" dirty="0"/>
            </a:br>
            <a:endParaRPr lang="en-US" i="1" dirty="0"/>
          </a:p>
        </p:txBody>
      </p:sp>
      <p:sp>
        <p:nvSpPr>
          <p:cNvPr id="6" name="Rectangle 5">
            <a:extLst>
              <a:ext uri="{FF2B5EF4-FFF2-40B4-BE49-F238E27FC236}">
                <a16:creationId xmlns:a16="http://schemas.microsoft.com/office/drawing/2014/main" id="{C3C2DC05-846E-5C4D-9430-63CC4CBC3178}"/>
              </a:ext>
            </a:extLst>
          </p:cNvPr>
          <p:cNvSpPr/>
          <p:nvPr/>
        </p:nvSpPr>
        <p:spPr>
          <a:xfrm>
            <a:off x="5958590" y="1806315"/>
            <a:ext cx="2876404" cy="229381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endParaRPr>
          </a:p>
        </p:txBody>
      </p:sp>
      <p:sp>
        <p:nvSpPr>
          <p:cNvPr id="7" name="Content Placeholder 2">
            <a:extLst>
              <a:ext uri="{FF2B5EF4-FFF2-40B4-BE49-F238E27FC236}">
                <a16:creationId xmlns:a16="http://schemas.microsoft.com/office/drawing/2014/main" id="{00C5DB9A-CC63-D445-AF0F-F9CBADFBEF60}"/>
              </a:ext>
            </a:extLst>
          </p:cNvPr>
          <p:cNvSpPr txBox="1">
            <a:spLocks/>
          </p:cNvSpPr>
          <p:nvPr/>
        </p:nvSpPr>
        <p:spPr>
          <a:xfrm>
            <a:off x="6033099" y="2037543"/>
            <a:ext cx="2801895" cy="24691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800"/>
              </a:spcAft>
            </a:pPr>
            <a:r>
              <a:rPr lang="en-US" sz="2100" b="1" dirty="0">
                <a:latin typeface="Gill Sans SemiBold" panose="020B0502020104020203" pitchFamily="34" charset="-79"/>
                <a:cs typeface="Gill Sans SemiBold" panose="020B0502020104020203" pitchFamily="34" charset="-79"/>
              </a:rPr>
              <a:t>Security</a:t>
            </a:r>
          </a:p>
          <a:p>
            <a:pPr>
              <a:spcBef>
                <a:spcPts val="1800"/>
              </a:spcBef>
              <a:spcAft>
                <a:spcPts val="1800"/>
              </a:spcAft>
            </a:pPr>
            <a:r>
              <a:rPr lang="en-US" sz="2100" b="1" dirty="0">
                <a:latin typeface="Gill Sans SemiBold" panose="020B0502020104020203" pitchFamily="34" charset="-79"/>
                <a:cs typeface="Gill Sans SemiBold" panose="020B0502020104020203" pitchFamily="34" charset="-79"/>
              </a:rPr>
              <a:t>Resilience/Scaling</a:t>
            </a:r>
          </a:p>
          <a:p>
            <a:pPr>
              <a:spcBef>
                <a:spcPts val="1800"/>
              </a:spcBef>
              <a:spcAft>
                <a:spcPts val="1800"/>
              </a:spcAft>
            </a:pPr>
            <a:r>
              <a:rPr lang="en-US" sz="2100" b="1" dirty="0">
                <a:latin typeface="Gill Sans SemiBold" panose="020B0502020104020203" pitchFamily="34" charset="-79"/>
                <a:cs typeface="Gill Sans SemiBold" panose="020B0502020104020203" pitchFamily="34" charset="-79"/>
              </a:rPr>
              <a:t>Serviceability</a:t>
            </a:r>
          </a:p>
        </p:txBody>
      </p:sp>
      <p:sp>
        <p:nvSpPr>
          <p:cNvPr id="8" name="Title 1">
            <a:extLst>
              <a:ext uri="{FF2B5EF4-FFF2-40B4-BE49-F238E27FC236}">
                <a16:creationId xmlns:a16="http://schemas.microsoft.com/office/drawing/2014/main" id="{C68C476F-FC08-514C-B72E-DFF5AD5C3B2F}"/>
              </a:ext>
            </a:extLst>
          </p:cNvPr>
          <p:cNvSpPr txBox="1">
            <a:spLocks/>
          </p:cNvSpPr>
          <p:nvPr/>
        </p:nvSpPr>
        <p:spPr>
          <a:xfrm>
            <a:off x="6033098" y="1043371"/>
            <a:ext cx="2775257" cy="994172"/>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pPr algn="ctr"/>
            <a:r>
              <a:rPr lang="en-US" b="1" dirty="0">
                <a:solidFill>
                  <a:schemeClr val="accent1"/>
                </a:solidFill>
              </a:rPr>
              <a:t>Themes</a:t>
            </a:r>
          </a:p>
        </p:txBody>
      </p:sp>
    </p:spTree>
    <p:extLst>
      <p:ext uri="{BB962C8B-B14F-4D97-AF65-F5344CB8AC3E}">
        <p14:creationId xmlns:p14="http://schemas.microsoft.com/office/powerpoint/2010/main" val="364531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Autofit/>
          </a:bodyPr>
          <a:lstStyle/>
          <a:p>
            <a:r>
              <a:rPr lang="en-US" sz="2650" dirty="0"/>
              <a:t>How is Zowe enterprise and production ready?</a:t>
            </a:r>
          </a:p>
        </p:txBody>
      </p:sp>
      <p:sp>
        <p:nvSpPr>
          <p:cNvPr id="4" name="Content Placeholder 3">
            <a:extLst>
              <a:ext uri="{FF2B5EF4-FFF2-40B4-BE49-F238E27FC236}">
                <a16:creationId xmlns:a16="http://schemas.microsoft.com/office/drawing/2014/main" id="{588836EF-F917-EC4C-87AA-1F45D074A7E1}"/>
              </a:ext>
            </a:extLst>
          </p:cNvPr>
          <p:cNvSpPr>
            <a:spLocks noGrp="1"/>
          </p:cNvSpPr>
          <p:nvPr>
            <p:ph idx="1"/>
          </p:nvPr>
        </p:nvSpPr>
        <p:spPr>
          <a:xfrm>
            <a:off x="317500" y="943429"/>
            <a:ext cx="5348298" cy="3143194"/>
          </a:xfrm>
        </p:spPr>
        <p:txBody>
          <a:bodyPr>
            <a:normAutofit lnSpcReduction="10000"/>
          </a:bodyPr>
          <a:lstStyle/>
          <a:p>
            <a:pPr marL="0" indent="0">
              <a:buNone/>
            </a:pPr>
            <a:r>
              <a:rPr lang="en-US" dirty="0"/>
              <a:t>The success of </a:t>
            </a:r>
            <a:r>
              <a:rPr lang="en-US" dirty="0" err="1"/>
              <a:t>Zowe</a:t>
            </a:r>
            <a:r>
              <a:rPr lang="en-US" dirty="0"/>
              <a:t> rests on </a:t>
            </a:r>
          </a:p>
          <a:p>
            <a:pPr marL="0" indent="0">
              <a:buNone/>
            </a:pPr>
            <a:endParaRPr lang="en-US" dirty="0"/>
          </a:p>
          <a:p>
            <a:pPr marL="557213" indent="-557213">
              <a:buFont typeface="Arial"/>
              <a:buAutoNum type="arabicParenR"/>
            </a:pPr>
            <a:r>
              <a:rPr lang="en-US" dirty="0"/>
              <a:t>Customers and offerings built on top of </a:t>
            </a:r>
            <a:r>
              <a:rPr lang="en-US" dirty="0" err="1"/>
              <a:t>Zowe</a:t>
            </a:r>
            <a:r>
              <a:rPr lang="en-US" dirty="0"/>
              <a:t> to service, support, and trust </a:t>
            </a:r>
            <a:r>
              <a:rPr lang="en-US" dirty="0" err="1"/>
              <a:t>Zowe</a:t>
            </a:r>
            <a:r>
              <a:rPr lang="en-US" dirty="0"/>
              <a:t> as an enterprise ready platform to deploy and use</a:t>
            </a:r>
          </a:p>
          <a:p>
            <a:pPr marL="557213" indent="-557213">
              <a:buFont typeface="Arial"/>
              <a:buAutoNum type="arabicParenR"/>
            </a:pPr>
            <a:endParaRPr lang="en-US" dirty="0"/>
          </a:p>
          <a:p>
            <a:pPr marL="557213" indent="-557213">
              <a:buFont typeface="Arial" panose="020B0604020202020204" pitchFamily="34" charset="0"/>
              <a:buAutoNum type="arabicParenR"/>
            </a:pPr>
            <a:r>
              <a:rPr lang="en-US" dirty="0"/>
              <a:t>Vendor offerings built on top of </a:t>
            </a:r>
            <a:r>
              <a:rPr lang="en-US" dirty="0" err="1"/>
              <a:t>Zowe</a:t>
            </a:r>
            <a:r>
              <a:rPr lang="en-US" dirty="0"/>
              <a:t> to drive footprint and grow </a:t>
            </a:r>
            <a:r>
              <a:rPr lang="en-US" dirty="0" err="1"/>
              <a:t>Zowe</a:t>
            </a:r>
            <a:r>
              <a:rPr lang="en-US" dirty="0"/>
              <a:t> surface area</a:t>
            </a:r>
          </a:p>
          <a:p>
            <a:pPr marL="557213" indent="-557213">
              <a:buFont typeface="Arial"/>
              <a:buAutoNum type="arabicParenR"/>
            </a:pP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26</a:t>
            </a:fld>
            <a:endParaRPr lang="en-US" dirty="0"/>
          </a:p>
        </p:txBody>
      </p:sp>
    </p:spTree>
    <p:extLst>
      <p:ext uri="{BB962C8B-B14F-4D97-AF65-F5344CB8AC3E}">
        <p14:creationId xmlns:p14="http://schemas.microsoft.com/office/powerpoint/2010/main" val="3925123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rmAutofit fontScale="90000"/>
          </a:bodyPr>
          <a:lstStyle/>
          <a:p>
            <a:r>
              <a:rPr lang="en-US" dirty="0"/>
              <a:t>How is Zowe secure?</a:t>
            </a:r>
          </a:p>
        </p:txBody>
      </p:sp>
      <p:sp>
        <p:nvSpPr>
          <p:cNvPr id="4" name="Text Placeholder 3">
            <a:extLst>
              <a:ext uri="{FF2B5EF4-FFF2-40B4-BE49-F238E27FC236}">
                <a16:creationId xmlns:a16="http://schemas.microsoft.com/office/drawing/2014/main" id="{951CA8A4-29D7-49DE-A5F8-2672B6053091}"/>
              </a:ext>
            </a:extLst>
          </p:cNvPr>
          <p:cNvSpPr>
            <a:spLocks noGrp="1"/>
          </p:cNvSpPr>
          <p:nvPr>
            <p:ph idx="1"/>
          </p:nvPr>
        </p:nvSpPr>
        <p:spPr/>
        <p:txBody>
          <a:bodyPr>
            <a:normAutofit lnSpcReduction="10000"/>
          </a:bodyPr>
          <a:lstStyle/>
          <a:p>
            <a:pPr marL="177800" indent="-184150">
              <a:spcBef>
                <a:spcPts val="300"/>
              </a:spcBef>
              <a:spcAft>
                <a:spcPts val="300"/>
              </a:spcAft>
              <a:buSzPts val="1700"/>
            </a:pPr>
            <a:r>
              <a:rPr lang="en-US" sz="1800" dirty="0">
                <a:solidFill>
                  <a:schemeClr val="tx1"/>
                </a:solidFill>
              </a:rPr>
              <a:t>SSO support for all Zowe components</a:t>
            </a:r>
          </a:p>
          <a:p>
            <a:pPr marL="635000" lvl="1" indent="-184150">
              <a:spcBef>
                <a:spcPts val="300"/>
              </a:spcBef>
              <a:spcAft>
                <a:spcPts val="300"/>
              </a:spcAft>
              <a:buSzPts val="1700"/>
            </a:pPr>
            <a:r>
              <a:rPr lang="en-US" sz="1600" dirty="0">
                <a:solidFill>
                  <a:schemeClr val="tx1"/>
                </a:solidFill>
              </a:rPr>
              <a:t>Interactive support</a:t>
            </a:r>
          </a:p>
          <a:p>
            <a:pPr marL="635000" lvl="1" indent="-184150">
              <a:spcBef>
                <a:spcPts val="300"/>
              </a:spcBef>
              <a:spcAft>
                <a:spcPts val="300"/>
              </a:spcAft>
              <a:buSzPts val="1700"/>
            </a:pPr>
            <a:r>
              <a:rPr lang="en-US" sz="1600" dirty="0">
                <a:solidFill>
                  <a:schemeClr val="tx1"/>
                </a:solidFill>
              </a:rPr>
              <a:t>API support via JWT tokens</a:t>
            </a:r>
          </a:p>
          <a:p>
            <a:pPr marL="177800" indent="-184150">
              <a:spcBef>
                <a:spcPts val="300"/>
              </a:spcBef>
              <a:spcAft>
                <a:spcPts val="300"/>
              </a:spcAft>
              <a:buSzPts val="1700"/>
            </a:pPr>
            <a:r>
              <a:rPr lang="en-US" sz="1800" dirty="0">
                <a:solidFill>
                  <a:schemeClr val="tx1"/>
                </a:solidFill>
              </a:rPr>
              <a:t>TLS1.2+/HTTPS support end-to-end for all Zowe components</a:t>
            </a:r>
          </a:p>
          <a:p>
            <a:pPr marL="177800" indent="-184150">
              <a:spcBef>
                <a:spcPts val="300"/>
              </a:spcBef>
              <a:spcAft>
                <a:spcPts val="300"/>
              </a:spcAft>
              <a:buSzPts val="1700"/>
            </a:pPr>
            <a:r>
              <a:rPr lang="en-US" sz="1800" dirty="0"/>
              <a:t>SAF-based access </a:t>
            </a:r>
            <a:r>
              <a:rPr lang="en-US" sz="1800" dirty="0">
                <a:solidFill>
                  <a:schemeClr val="tx1"/>
                </a:solidFill>
              </a:rPr>
              <a:t>for all Zowe components</a:t>
            </a:r>
            <a:endParaRPr lang="en-US" sz="1800" dirty="0"/>
          </a:p>
          <a:p>
            <a:pPr marL="635000" lvl="1" indent="-184150">
              <a:spcBef>
                <a:spcPts val="300"/>
              </a:spcBef>
              <a:spcAft>
                <a:spcPts val="300"/>
              </a:spcAft>
              <a:buSzPts val="1700"/>
            </a:pPr>
            <a:r>
              <a:rPr lang="en-US" sz="1600" dirty="0"/>
              <a:t>ESM neutrality with coverage for RACF, Top Secret, and ACF2</a:t>
            </a:r>
          </a:p>
          <a:p>
            <a:pPr marL="177800" indent="-184150">
              <a:spcBef>
                <a:spcPts val="300"/>
              </a:spcBef>
              <a:spcAft>
                <a:spcPts val="300"/>
              </a:spcAft>
              <a:buSzPts val="1700"/>
            </a:pPr>
            <a:r>
              <a:rPr lang="en-US" sz="1800" dirty="0">
                <a:solidFill>
                  <a:schemeClr val="tx1"/>
                </a:solidFill>
              </a:rPr>
              <a:t>MFA support for Application Framework and coming very soon for CLI</a:t>
            </a:r>
          </a:p>
          <a:p>
            <a:pPr marL="177800" indent="-184150">
              <a:spcBef>
                <a:spcPts val="300"/>
              </a:spcBef>
              <a:spcAft>
                <a:spcPts val="300"/>
              </a:spcAft>
              <a:buSzPts val="1700"/>
            </a:pPr>
            <a:r>
              <a:rPr lang="en-US" sz="1800" dirty="0"/>
              <a:t>RBAC support </a:t>
            </a:r>
            <a:r>
              <a:rPr lang="en-US" sz="1800" dirty="0">
                <a:solidFill>
                  <a:schemeClr val="tx1"/>
                </a:solidFill>
              </a:rPr>
              <a:t>for Application Framework </a:t>
            </a:r>
          </a:p>
          <a:p>
            <a:pPr marL="635000" lvl="1" indent="-184150">
              <a:spcBef>
                <a:spcPts val="300"/>
              </a:spcBef>
              <a:spcAft>
                <a:spcPts val="300"/>
              </a:spcAft>
              <a:buSzPts val="1700"/>
            </a:pPr>
            <a:r>
              <a:rPr lang="en-US" sz="1400" dirty="0">
                <a:solidFill>
                  <a:schemeClr val="tx1"/>
                </a:solidFill>
              </a:rPr>
              <a:t>API calls and arguments supporting RBAC checks for application framework plug-ins</a:t>
            </a:r>
          </a:p>
          <a:p>
            <a:pPr marL="635000" lvl="1" indent="-184150">
              <a:spcBef>
                <a:spcPts val="300"/>
              </a:spcBef>
              <a:spcAft>
                <a:spcPts val="300"/>
              </a:spcAft>
              <a:buSzPts val="1700"/>
            </a:pPr>
            <a:r>
              <a:rPr lang="en-US" sz="1600" dirty="0">
                <a:solidFill>
                  <a:schemeClr val="tx1"/>
                </a:solidFill>
              </a:rPr>
              <a:t>File system security for RBAC meta-data for application framework</a:t>
            </a:r>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27</a:t>
            </a:fld>
            <a:endParaRPr lang="en-US" dirty="0"/>
          </a:p>
        </p:txBody>
      </p:sp>
    </p:spTree>
    <p:extLst>
      <p:ext uri="{BB962C8B-B14F-4D97-AF65-F5344CB8AC3E}">
        <p14:creationId xmlns:p14="http://schemas.microsoft.com/office/powerpoint/2010/main" val="3389534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rmAutofit fontScale="90000"/>
          </a:bodyPr>
          <a:lstStyle/>
          <a:p>
            <a:r>
              <a:rPr lang="en-US" dirty="0"/>
              <a:t>How is Zowe resilient </a:t>
            </a:r>
            <a:r>
              <a:rPr lang="en-US"/>
              <a:t>and scalable?</a:t>
            </a:r>
            <a:endParaRPr lang="en-US" dirty="0"/>
          </a:p>
        </p:txBody>
      </p:sp>
      <p:sp>
        <p:nvSpPr>
          <p:cNvPr id="4" name="Text Placeholder 3">
            <a:extLst>
              <a:ext uri="{FF2B5EF4-FFF2-40B4-BE49-F238E27FC236}">
                <a16:creationId xmlns:a16="http://schemas.microsoft.com/office/drawing/2014/main" id="{951CA8A4-29D7-49DE-A5F8-2672B6053091}"/>
              </a:ext>
            </a:extLst>
          </p:cNvPr>
          <p:cNvSpPr>
            <a:spLocks noGrp="1"/>
          </p:cNvSpPr>
          <p:nvPr>
            <p:ph idx="1"/>
          </p:nvPr>
        </p:nvSpPr>
        <p:spPr/>
        <p:txBody>
          <a:bodyPr>
            <a:normAutofit fontScale="92500" lnSpcReduction="20000"/>
          </a:bodyPr>
          <a:lstStyle/>
          <a:p>
            <a:pPr marL="177800" indent="-184150">
              <a:spcBef>
                <a:spcPts val="600"/>
              </a:spcBef>
              <a:spcAft>
                <a:spcPts val="600"/>
              </a:spcAft>
              <a:buSzPts val="1700"/>
            </a:pPr>
            <a:r>
              <a:rPr lang="en-US" dirty="0"/>
              <a:t>Inherent stateless design for API Mediation Layer and CLI</a:t>
            </a:r>
          </a:p>
          <a:p>
            <a:pPr marL="177800" indent="-184150">
              <a:spcBef>
                <a:spcPts val="600"/>
              </a:spcBef>
              <a:spcAft>
                <a:spcPts val="600"/>
              </a:spcAft>
              <a:buSzPts val="1700"/>
            </a:pPr>
            <a:r>
              <a:rPr lang="en-US" dirty="0"/>
              <a:t>Failover and sysplex state synchronization</a:t>
            </a:r>
            <a:br>
              <a:rPr lang="en-US" dirty="0"/>
            </a:br>
            <a:r>
              <a:rPr lang="en-US" dirty="0"/>
              <a:t>       </a:t>
            </a:r>
            <a:r>
              <a:rPr lang="en-US" dirty="0">
                <a:solidFill>
                  <a:schemeClr val="accent6">
                    <a:lumMod val="75000"/>
                  </a:schemeClr>
                </a:solidFill>
              </a:rPr>
              <a:t>planned for Q3 for Application Framework</a:t>
            </a:r>
          </a:p>
          <a:p>
            <a:pPr marL="177800" indent="-184150">
              <a:spcBef>
                <a:spcPts val="600"/>
              </a:spcBef>
              <a:spcAft>
                <a:spcPts val="600"/>
              </a:spcAft>
              <a:buSzPts val="1700"/>
            </a:pPr>
            <a:r>
              <a:rPr lang="en-US" dirty="0"/>
              <a:t>Docker container support</a:t>
            </a:r>
            <a:br>
              <a:rPr lang="en-US" dirty="0"/>
            </a:br>
            <a:r>
              <a:rPr lang="en-US" dirty="0"/>
              <a:t>       </a:t>
            </a:r>
            <a:r>
              <a:rPr lang="en-US" dirty="0">
                <a:solidFill>
                  <a:schemeClr val="accent6">
                    <a:lumMod val="75000"/>
                  </a:schemeClr>
                </a:solidFill>
              </a:rPr>
              <a:t>planned for Q3 for all z/OS components*</a:t>
            </a:r>
          </a:p>
          <a:p>
            <a:pPr marL="177800" indent="-184150">
              <a:spcBef>
                <a:spcPts val="600"/>
              </a:spcBef>
              <a:spcAft>
                <a:spcPts val="600"/>
              </a:spcAft>
              <a:buSzPts val="1700"/>
            </a:pPr>
            <a:endParaRPr lang="en-US" dirty="0">
              <a:solidFill>
                <a:schemeClr val="accent6">
                  <a:lumMod val="75000"/>
                </a:schemeClr>
              </a:solidFill>
            </a:endParaRPr>
          </a:p>
          <a:p>
            <a:pPr marL="177800" indent="-184150">
              <a:spcBef>
                <a:spcPts val="600"/>
              </a:spcBef>
              <a:spcAft>
                <a:spcPts val="600"/>
              </a:spcAft>
              <a:buSzPts val="1700"/>
            </a:pPr>
            <a:endParaRPr lang="en-US" dirty="0">
              <a:solidFill>
                <a:schemeClr val="accent6">
                  <a:lumMod val="75000"/>
                </a:schemeClr>
              </a:solidFill>
            </a:endParaRPr>
          </a:p>
          <a:p>
            <a:pPr marL="177800" indent="-184150">
              <a:spcBef>
                <a:spcPts val="600"/>
              </a:spcBef>
              <a:spcAft>
                <a:spcPts val="600"/>
              </a:spcAft>
              <a:buSzPts val="1700"/>
            </a:pPr>
            <a:endParaRPr lang="en-US" dirty="0"/>
          </a:p>
          <a:p>
            <a:pPr marL="0" indent="0">
              <a:spcBef>
                <a:spcPts val="600"/>
              </a:spcBef>
              <a:spcAft>
                <a:spcPts val="600"/>
              </a:spcAft>
              <a:buSzPts val="1700"/>
              <a:buNone/>
            </a:pPr>
            <a:r>
              <a:rPr lang="en-US" sz="1600" dirty="0"/>
              <a:t>* Excepting ZSS micro services</a:t>
            </a:r>
          </a:p>
          <a:p>
            <a:pPr marL="0" indent="0">
              <a:spcBef>
                <a:spcPts val="600"/>
              </a:spcBef>
              <a:spcAft>
                <a:spcPts val="600"/>
              </a:spcAft>
              <a:buSzPts val="1700"/>
              <a:buNone/>
            </a:pPr>
            <a:endParaRPr lang="en-US" dirty="0"/>
          </a:p>
          <a:p>
            <a:pPr marL="101600" indent="0">
              <a:buNone/>
            </a:pPr>
            <a:endParaRPr lang="en-US" dirty="0"/>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28</a:t>
            </a:fld>
            <a:endParaRPr lang="en-US" dirty="0"/>
          </a:p>
        </p:txBody>
      </p:sp>
    </p:spTree>
    <p:extLst>
      <p:ext uri="{BB962C8B-B14F-4D97-AF65-F5344CB8AC3E}">
        <p14:creationId xmlns:p14="http://schemas.microsoft.com/office/powerpoint/2010/main" val="71482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rmAutofit fontScale="90000"/>
          </a:bodyPr>
          <a:lstStyle/>
          <a:p>
            <a:r>
              <a:rPr lang="en-US" dirty="0"/>
              <a:t>How is Zowe serviceable?</a:t>
            </a:r>
          </a:p>
        </p:txBody>
      </p:sp>
      <p:sp>
        <p:nvSpPr>
          <p:cNvPr id="4" name="Text Placeholder 3">
            <a:extLst>
              <a:ext uri="{FF2B5EF4-FFF2-40B4-BE49-F238E27FC236}">
                <a16:creationId xmlns:a16="http://schemas.microsoft.com/office/drawing/2014/main" id="{951CA8A4-29D7-49DE-A5F8-2672B6053091}"/>
              </a:ext>
            </a:extLst>
          </p:cNvPr>
          <p:cNvSpPr>
            <a:spLocks noGrp="1"/>
          </p:cNvSpPr>
          <p:nvPr>
            <p:ph idx="1"/>
          </p:nvPr>
        </p:nvSpPr>
        <p:spPr/>
        <p:txBody>
          <a:bodyPr/>
          <a:lstStyle/>
          <a:p>
            <a:pPr marL="177800" indent="-184150">
              <a:spcBef>
                <a:spcPts val="600"/>
              </a:spcBef>
              <a:spcAft>
                <a:spcPts val="600"/>
              </a:spcAft>
              <a:buSzPts val="1700"/>
            </a:pPr>
            <a:r>
              <a:rPr lang="en-US" dirty="0"/>
              <a:t>See LTSR and CUPIDS</a:t>
            </a:r>
          </a:p>
          <a:p>
            <a:pPr marL="177800" indent="-184150">
              <a:spcBef>
                <a:spcPts val="600"/>
              </a:spcBef>
              <a:spcAft>
                <a:spcPts val="600"/>
              </a:spcAft>
              <a:buSzPts val="1700"/>
            </a:pPr>
            <a:r>
              <a:rPr lang="en-US" dirty="0"/>
              <a:t>API support for viewing log output and setting log trace level dynamically</a:t>
            </a:r>
          </a:p>
          <a:p>
            <a:pPr marL="635000" lvl="1" indent="-184150">
              <a:spcBef>
                <a:spcPts val="600"/>
              </a:spcBef>
              <a:spcAft>
                <a:spcPts val="600"/>
              </a:spcAft>
              <a:buSzPts val="1700"/>
            </a:pPr>
            <a:r>
              <a:rPr lang="en-US" dirty="0"/>
              <a:t>Supported in Application Framework and CLI</a:t>
            </a:r>
          </a:p>
          <a:p>
            <a:pPr marL="177800" indent="-184150">
              <a:spcBef>
                <a:spcPts val="600"/>
              </a:spcBef>
              <a:spcAft>
                <a:spcPts val="600"/>
              </a:spcAft>
              <a:buSzPts val="1700"/>
            </a:pPr>
            <a:endParaRPr lang="en-US" dirty="0"/>
          </a:p>
          <a:p>
            <a:pPr marL="177800" indent="-184150">
              <a:spcBef>
                <a:spcPts val="600"/>
              </a:spcBef>
              <a:spcAft>
                <a:spcPts val="600"/>
              </a:spcAft>
              <a:buSzPts val="1700"/>
            </a:pPr>
            <a:endParaRPr lang="en-US" dirty="0"/>
          </a:p>
          <a:p>
            <a:pPr marL="177800" indent="-184150">
              <a:spcBef>
                <a:spcPts val="600"/>
              </a:spcBef>
              <a:spcAft>
                <a:spcPts val="600"/>
              </a:spcAft>
              <a:buSzPts val="1700"/>
            </a:pPr>
            <a:endParaRPr lang="en-US" dirty="0"/>
          </a:p>
          <a:p>
            <a:endParaRPr lang="en-US" dirty="0"/>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29</a:t>
            </a:fld>
            <a:endParaRPr lang="en-US" dirty="0"/>
          </a:p>
        </p:txBody>
      </p:sp>
    </p:spTree>
    <p:extLst>
      <p:ext uri="{BB962C8B-B14F-4D97-AF65-F5344CB8AC3E}">
        <p14:creationId xmlns:p14="http://schemas.microsoft.com/office/powerpoint/2010/main" val="137242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200"/>
              <a:buNone/>
            </a:pPr>
            <a:r>
              <a:rPr lang="en-US" sz="3200" dirty="0">
                <a:latin typeface="Arial" panose="020B0604020202020204" pitchFamily="34" charset="0"/>
                <a:cs typeface="Arial" panose="020B0604020202020204" pitchFamily="34" charset="0"/>
              </a:rPr>
              <a:t>What is Zowe?</a:t>
            </a:r>
            <a:endParaRPr sz="3100" dirty="0">
              <a:latin typeface="Arial" panose="020B0604020202020204" pitchFamily="34" charset="0"/>
              <a:cs typeface="Arial" panose="020B0604020202020204" pitchFamily="34" charset="0"/>
            </a:endParaRPr>
          </a:p>
        </p:txBody>
      </p:sp>
      <p:sp>
        <p:nvSpPr>
          <p:cNvPr id="2" name="Subtitle 1">
            <a:extLst>
              <a:ext uri="{FF2B5EF4-FFF2-40B4-BE49-F238E27FC236}">
                <a16:creationId xmlns:a16="http://schemas.microsoft.com/office/drawing/2014/main" id="{4245103F-9604-0A40-8D01-B46CCEBBAC8D}"/>
              </a:ext>
            </a:extLst>
          </p:cNvPr>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CF1F-A965-A74D-8723-4F0E6C4A3B4B}"/>
              </a:ext>
            </a:extLst>
          </p:cNvPr>
          <p:cNvSpPr>
            <a:spLocks noGrp="1"/>
          </p:cNvSpPr>
          <p:nvPr>
            <p:ph type="title"/>
          </p:nvPr>
        </p:nvSpPr>
        <p:spPr/>
        <p:txBody>
          <a:bodyPr>
            <a:normAutofit fontScale="90000"/>
          </a:bodyPr>
          <a:lstStyle/>
          <a:p>
            <a:r>
              <a:rPr lang="en-US" dirty="0"/>
              <a:t>How is this work continuing</a:t>
            </a:r>
          </a:p>
        </p:txBody>
      </p:sp>
      <p:sp>
        <p:nvSpPr>
          <p:cNvPr id="3" name="Content Placeholder 2">
            <a:extLst>
              <a:ext uri="{FF2B5EF4-FFF2-40B4-BE49-F238E27FC236}">
                <a16:creationId xmlns:a16="http://schemas.microsoft.com/office/drawing/2014/main" id="{3CD22780-C4FE-C04D-952E-D9BAA14E651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73157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ctrTitle"/>
          </p:nvPr>
        </p:nvSpPr>
        <p:spPr>
          <a:prstGeom prst="rect">
            <a:avLst/>
          </a:prstGeom>
          <a:noFill/>
          <a:ln>
            <a:noFill/>
          </a:ln>
        </p:spPr>
        <p:txBody>
          <a:bodyPr spcFirstLastPara="1" wrap="square" lIns="91425" tIns="91425" rIns="91425" bIns="91425" anchor="ctr" anchorCtr="0">
            <a:normAutofit fontScale="90000"/>
          </a:bodyPr>
          <a:lstStyle/>
          <a:p>
            <a:pPr marL="0" lvl="0" indent="0" algn="l" rtl="0">
              <a:lnSpc>
                <a:spcPct val="90000"/>
              </a:lnSpc>
              <a:spcBef>
                <a:spcPts val="0"/>
              </a:spcBef>
              <a:spcAft>
                <a:spcPts val="0"/>
              </a:spcAft>
              <a:buSzPts val="4200"/>
              <a:buNone/>
            </a:pPr>
            <a:r>
              <a:rPr lang="en" dirty="0"/>
              <a:t>Benefits of </a:t>
            </a:r>
            <a:r>
              <a:rPr lang="en" dirty="0" err="1"/>
              <a:t>Zowe</a:t>
            </a:r>
            <a:r>
              <a:rPr lang="en" dirty="0"/>
              <a:t> being open source</a:t>
            </a:r>
            <a:endParaRPr dirty="0"/>
          </a:p>
        </p:txBody>
      </p:sp>
      <p:sp>
        <p:nvSpPr>
          <p:cNvPr id="2" name="Subtitle 1">
            <a:extLst>
              <a:ext uri="{FF2B5EF4-FFF2-40B4-BE49-F238E27FC236}">
                <a16:creationId xmlns:a16="http://schemas.microsoft.com/office/drawing/2014/main" id="{33A3E2A0-939E-0343-94B4-2D0ABB1612E6}"/>
              </a:ext>
            </a:extLst>
          </p:cNvPr>
          <p:cNvSpPr>
            <a:spLocks noGrp="1"/>
          </p:cNvSpPr>
          <p:nvPr>
            <p:ph type="subTitle" idx="1"/>
          </p:nvPr>
        </p:nvSpPr>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599B6-4C9B-4745-B5B8-83B387B1CD97}"/>
              </a:ext>
            </a:extLst>
          </p:cNvPr>
          <p:cNvSpPr>
            <a:spLocks noGrp="1"/>
          </p:cNvSpPr>
          <p:nvPr>
            <p:ph type="title"/>
          </p:nvPr>
        </p:nvSpPr>
        <p:spPr/>
        <p:txBody>
          <a:bodyPr>
            <a:normAutofit fontScale="90000"/>
          </a:bodyPr>
          <a:lstStyle/>
          <a:p>
            <a:r>
              <a:rPr lang="en-US" dirty="0"/>
              <a:t>Open source benefit and why</a:t>
            </a:r>
          </a:p>
        </p:txBody>
      </p:sp>
      <p:sp>
        <p:nvSpPr>
          <p:cNvPr id="5" name="Content Placeholder 4">
            <a:extLst>
              <a:ext uri="{FF2B5EF4-FFF2-40B4-BE49-F238E27FC236}">
                <a16:creationId xmlns:a16="http://schemas.microsoft.com/office/drawing/2014/main" id="{B7B0C2EF-7FE3-B549-B32C-684294C5AA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1203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D850-5133-3F46-B6DD-EDFB28637B11}"/>
              </a:ext>
            </a:extLst>
          </p:cNvPr>
          <p:cNvSpPr>
            <a:spLocks noGrp="1"/>
          </p:cNvSpPr>
          <p:nvPr>
            <p:ph type="title"/>
          </p:nvPr>
        </p:nvSpPr>
        <p:spPr/>
        <p:txBody>
          <a:bodyPr>
            <a:normAutofit fontScale="90000"/>
          </a:bodyPr>
          <a:lstStyle/>
          <a:p>
            <a:r>
              <a:rPr lang="en-US" dirty="0"/>
              <a:t>Case study of how this benefits you</a:t>
            </a:r>
          </a:p>
        </p:txBody>
      </p:sp>
      <p:sp>
        <p:nvSpPr>
          <p:cNvPr id="3" name="Content Placeholder 2">
            <a:extLst>
              <a:ext uri="{FF2B5EF4-FFF2-40B4-BE49-F238E27FC236}">
                <a16:creationId xmlns:a16="http://schemas.microsoft.com/office/drawing/2014/main" id="{2F2821FC-FD81-D243-903B-700B8F1689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8780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8938-E572-FA45-8BFE-29769CF783D9}"/>
              </a:ext>
            </a:extLst>
          </p:cNvPr>
          <p:cNvSpPr>
            <a:spLocks noGrp="1"/>
          </p:cNvSpPr>
          <p:nvPr>
            <p:ph type="title"/>
          </p:nvPr>
        </p:nvSpPr>
        <p:spPr/>
        <p:txBody>
          <a:bodyPr>
            <a:normAutofit fontScale="90000"/>
          </a:bodyPr>
          <a:lstStyle/>
          <a:p>
            <a:r>
              <a:rPr lang="en-US" dirty="0"/>
              <a:t>Ways to get involved</a:t>
            </a:r>
          </a:p>
        </p:txBody>
      </p:sp>
      <p:sp>
        <p:nvSpPr>
          <p:cNvPr id="3" name="Content Placeholder 2">
            <a:extLst>
              <a:ext uri="{FF2B5EF4-FFF2-40B4-BE49-F238E27FC236}">
                <a16:creationId xmlns:a16="http://schemas.microsoft.com/office/drawing/2014/main" id="{D447C539-2178-8546-B868-074A4CD7948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56764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1D91B-E971-4D43-8FCE-AC0182245228}"/>
              </a:ext>
            </a:extLst>
          </p:cNvPr>
          <p:cNvSpPr>
            <a:spLocks noGrp="1"/>
          </p:cNvSpPr>
          <p:nvPr>
            <p:ph type="ctrTitle"/>
          </p:nvPr>
        </p:nvSpPr>
        <p:spPr/>
        <p:txBody>
          <a:bodyPr>
            <a:normAutofit fontScale="90000"/>
          </a:bodyPr>
          <a:lstStyle/>
          <a:p>
            <a:r>
              <a:rPr lang="en-US" dirty="0" err="1"/>
              <a:t>Zowe</a:t>
            </a:r>
            <a:r>
              <a:rPr lang="en-US" dirty="0"/>
              <a:t> as a part of the Open Mainframe Project</a:t>
            </a:r>
          </a:p>
        </p:txBody>
      </p:sp>
      <p:sp>
        <p:nvSpPr>
          <p:cNvPr id="4" name="Subtitle 3">
            <a:extLst>
              <a:ext uri="{FF2B5EF4-FFF2-40B4-BE49-F238E27FC236}">
                <a16:creationId xmlns:a16="http://schemas.microsoft.com/office/drawing/2014/main" id="{6E7B58A0-EC27-894C-A23E-1C71913AD2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7305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A Few Ways to Participate</a:t>
            </a:r>
            <a:endParaRPr/>
          </a:p>
        </p:txBody>
      </p:sp>
      <p:graphicFrame>
        <p:nvGraphicFramePr>
          <p:cNvPr id="183" name="Google Shape;183;p24"/>
          <p:cNvGraphicFramePr/>
          <p:nvPr>
            <p:extLst>
              <p:ext uri="{D42A27DB-BD31-4B8C-83A1-F6EECF244321}">
                <p14:modId xmlns:p14="http://schemas.microsoft.com/office/powerpoint/2010/main" val="1782215880"/>
              </p:ext>
            </p:extLst>
          </p:nvPr>
        </p:nvGraphicFramePr>
        <p:xfrm>
          <a:off x="311700" y="1175450"/>
          <a:ext cx="8443200" cy="3205150"/>
        </p:xfrm>
        <a:graphic>
          <a:graphicData uri="http://schemas.openxmlformats.org/drawingml/2006/table">
            <a:tbl>
              <a:tblPr>
                <a:noFill/>
                <a:tableStyleId>{FAE9D7D4-FCE9-4A55-8185-6E2795874F8A}</a:tableStyleId>
              </a:tblPr>
              <a:tblGrid>
                <a:gridCol w="2814400">
                  <a:extLst>
                    <a:ext uri="{9D8B030D-6E8A-4147-A177-3AD203B41FA5}">
                      <a16:colId xmlns:a16="http://schemas.microsoft.com/office/drawing/2014/main" val="20000"/>
                    </a:ext>
                  </a:extLst>
                </a:gridCol>
                <a:gridCol w="2814400">
                  <a:extLst>
                    <a:ext uri="{9D8B030D-6E8A-4147-A177-3AD203B41FA5}">
                      <a16:colId xmlns:a16="http://schemas.microsoft.com/office/drawing/2014/main" val="20001"/>
                    </a:ext>
                  </a:extLst>
                </a:gridCol>
                <a:gridCol w="2814400">
                  <a:extLst>
                    <a:ext uri="{9D8B030D-6E8A-4147-A177-3AD203B41FA5}">
                      <a16:colId xmlns:a16="http://schemas.microsoft.com/office/drawing/2014/main" val="20002"/>
                    </a:ext>
                  </a:extLst>
                </a:gridCol>
              </a:tblGrid>
              <a:tr h="1648375">
                <a:tc>
                  <a:txBody>
                    <a:bodyPr/>
                    <a:lstStyle/>
                    <a:p>
                      <a:pPr marL="476250" marR="0" lvl="0" indent="0" algn="l" rtl="0">
                        <a:lnSpc>
                          <a:spcPct val="100000"/>
                        </a:lnSpc>
                        <a:spcBef>
                          <a:spcPts val="0"/>
                        </a:spcBef>
                        <a:spcAft>
                          <a:spcPts val="0"/>
                        </a:spcAft>
                        <a:buClr>
                          <a:srgbClr val="000000"/>
                        </a:buClr>
                        <a:buSzPts val="1400"/>
                        <a:buFont typeface="Arial"/>
                        <a:buNone/>
                      </a:pPr>
                      <a:r>
                        <a:rPr lang="en" sz="1400" b="0" i="0" u="sng" strike="noStrike" cap="none" dirty="0">
                          <a:solidFill>
                            <a:schemeClr val="bg1"/>
                          </a:solidFill>
                          <a:latin typeface="Gill Sans Light" panose="020B0302020104020203" pitchFamily="34" charset="-79"/>
                          <a:cs typeface="Gill Sans Light" panose="020B0302020104020203" pitchFamily="34" charset="-79"/>
                          <a:hlinkClick r:id="rId3">
                            <a:extLst>
                              <a:ext uri="{A12FA001-AC4F-418D-AE19-62706E023703}">
                                <ahyp:hlinkClr xmlns:ahyp="http://schemas.microsoft.com/office/drawing/2018/hyperlinkcolor" val="tx"/>
                              </a:ext>
                            </a:extLst>
                          </a:hlinkClick>
                        </a:rPr>
                        <a:t>Subscribe</a:t>
                      </a:r>
                      <a:r>
                        <a:rPr lang="en" sz="1400" b="1" u="none" strike="noStrike" cap="none" dirty="0">
                          <a:solidFill>
                            <a:schemeClr val="bg1"/>
                          </a:solidFill>
                        </a:rPr>
                        <a:t> </a:t>
                      </a:r>
                      <a:r>
                        <a:rPr lang="en" sz="1400" u="none" strike="noStrike" cap="none" dirty="0">
                          <a:solidFill>
                            <a:schemeClr val="bg1"/>
                          </a:solidFill>
                        </a:rPr>
                        <a:t>to Open Mainframe Project Mailing Lists</a:t>
                      </a:r>
                      <a:endParaRPr sz="1400" u="none" strike="noStrike" cap="none" dirty="0">
                        <a:solidFill>
                          <a:schemeClr val="bg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323232">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 sz="1400" b="0" i="0" u="sng" strike="noStrike" cap="none" dirty="0">
                          <a:solidFill>
                            <a:schemeClr val="bg1"/>
                          </a:solidFill>
                          <a:latin typeface="Gill Sans Light" panose="020B0302020104020203" pitchFamily="34" charset="-79"/>
                          <a:cs typeface="Gill Sans Light" panose="020B0302020104020203" pitchFamily="34" charset="-79"/>
                          <a:hlinkClick r:id="rId4">
                            <a:extLst>
                              <a:ext uri="{A12FA001-AC4F-418D-AE19-62706E023703}">
                                <ahyp:hlinkClr xmlns:ahyp="http://schemas.microsoft.com/office/drawing/2018/hyperlinkcolor" val="tx"/>
                              </a:ext>
                            </a:extLst>
                          </a:hlinkClick>
                        </a:rPr>
                        <a:t>Attend</a:t>
                      </a:r>
                      <a:r>
                        <a:rPr lang="en" sz="1400" b="1" u="none" strike="noStrike" cap="none" dirty="0">
                          <a:solidFill>
                            <a:schemeClr val="bg1"/>
                          </a:solidFill>
                        </a:rPr>
                        <a:t> </a:t>
                      </a:r>
                      <a:r>
                        <a:rPr lang="en" sz="1400" b="0" u="none" strike="noStrike" cap="none" dirty="0">
                          <a:solidFill>
                            <a:schemeClr val="bg1"/>
                          </a:solidFill>
                        </a:rPr>
                        <a:t>Upcoming Mainframe Events</a:t>
                      </a:r>
                      <a:endParaRPr sz="1400" b="0" u="none" strike="noStrike" cap="none" dirty="0">
                        <a:solidFill>
                          <a:schemeClr val="bg1"/>
                        </a:solidFill>
                      </a:endParaRPr>
                    </a:p>
                  </a:txBody>
                  <a:tcPr marL="91425" marR="91425" marT="91425" marB="91425" anchor="ctr">
                    <a:lnL w="9525" cap="flat" cmpd="sng">
                      <a:solidFill>
                        <a:srgbClr val="323232">
                          <a:alpha val="0"/>
                        </a:srgbClr>
                      </a:solidFill>
                      <a:prstDash val="solid"/>
                      <a:round/>
                      <a:headEnd type="none" w="sm" len="sm"/>
                      <a:tailEnd type="none" w="sm" len="sm"/>
                    </a:lnL>
                    <a:lnR w="9525" cap="flat" cmpd="sng">
                      <a:solidFill>
                        <a:srgbClr val="323232">
                          <a:alpha val="0"/>
                        </a:srgbClr>
                      </a:solidFill>
                      <a:prstDash val="solid"/>
                      <a:round/>
                      <a:headEnd type="none" w="sm" len="sm"/>
                      <a:tailEnd type="none" w="sm" len="sm"/>
                    </a:lnR>
                    <a:lnT w="9525" cap="flat" cmpd="sng">
                      <a:solidFill>
                        <a:srgbClr val="323232">
                          <a:alpha val="0"/>
                        </a:srgbClr>
                      </a:solidFill>
                      <a:prstDash val="solid"/>
                      <a:round/>
                      <a:headEnd type="none" w="sm" len="sm"/>
                      <a:tailEnd type="none" w="sm" len="sm"/>
                    </a:lnT>
                    <a:lnB w="9525" cap="flat" cmpd="sng">
                      <a:solidFill>
                        <a:srgbClr val="323232">
                          <a:alpha val="0"/>
                        </a:srgbClr>
                      </a:solidFill>
                      <a:prstDash val="solid"/>
                      <a:round/>
                      <a:headEnd type="none" w="sm" len="sm"/>
                      <a:tailEnd type="none" w="sm" len="sm"/>
                    </a:lnB>
                    <a:solidFill>
                      <a:srgbClr val="252525"/>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Gill Sans Light" panose="020B0302020104020203" pitchFamily="34" charset="-79"/>
                          <a:cs typeface="Gill Sans Light" panose="020B0302020104020203" pitchFamily="34" charset="-79"/>
                        </a:rPr>
                        <a:t>Get the </a:t>
                      </a:r>
                      <a:r>
                        <a:rPr lang="en" sz="1400" b="1" u="none" strike="noStrike" cap="none" dirty="0">
                          <a:solidFill>
                            <a:schemeClr val="bg1"/>
                          </a:solidFill>
                          <a:uFill>
                            <a:noFill/>
                          </a:uFill>
                          <a:hlinkClick r:id="rId5">
                            <a:extLst>
                              <a:ext uri="{A12FA001-AC4F-418D-AE19-62706E023703}">
                                <ahyp:hlinkClr xmlns:ahyp="http://schemas.microsoft.com/office/drawing/2018/hyperlinkcolor" val="tx"/>
                              </a:ext>
                            </a:extLst>
                          </a:hlinkClick>
                        </a:rPr>
                        <a:t>latest</a:t>
                      </a:r>
                      <a:r>
                        <a:rPr lang="en" sz="1400" b="1" u="sng" strike="noStrike" cap="none" dirty="0">
                          <a:solidFill>
                            <a:schemeClr val="bg1"/>
                          </a:solidFill>
                          <a:hlinkClick r:id="rId5">
                            <a:extLst>
                              <a:ext uri="{A12FA001-AC4F-418D-AE19-62706E023703}">
                                <ahyp:hlinkClr xmlns:ahyp="http://schemas.microsoft.com/office/drawing/2018/hyperlinkcolor" val="tx"/>
                              </a:ext>
                            </a:extLst>
                          </a:hlinkClick>
                        </a:rPr>
                        <a:t> development updates</a:t>
                      </a:r>
                      <a:r>
                        <a:rPr lang="en" sz="1400" b="1" u="none" strike="noStrike" cap="none" dirty="0">
                          <a:solidFill>
                            <a:schemeClr val="bg1"/>
                          </a:solidFill>
                        </a:rPr>
                        <a:t> </a:t>
                      </a:r>
                      <a:r>
                        <a:rPr lang="en" sz="1400" b="0" u="none" strike="noStrike" cap="none" dirty="0">
                          <a:solidFill>
                            <a:schemeClr val="bg1"/>
                          </a:solidFill>
                        </a:rPr>
                        <a:t>from the technical communities</a:t>
                      </a:r>
                      <a:endParaRPr sz="1400" b="0" u="none" strike="noStrike" cap="none" dirty="0">
                        <a:solidFill>
                          <a:schemeClr val="bg1"/>
                        </a:solidFill>
                      </a:endParaRPr>
                    </a:p>
                  </a:txBody>
                  <a:tcPr marL="91425" marR="91425" marT="91425" marB="91425" anchor="ctr">
                    <a:lnL w="9525" cap="flat" cmpd="sng">
                      <a:solidFill>
                        <a:srgbClr val="323232">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556775">
                <a:tc>
                  <a:txBody>
                    <a:bodyPr/>
                    <a:lstStyle/>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Gill Sans Light" panose="020B0302020104020203" pitchFamily="34" charset="-79"/>
                          <a:cs typeface="Gill Sans Light" panose="020B0302020104020203" pitchFamily="34" charset="-79"/>
                        </a:rPr>
                        <a:t>Engage in the discussion on </a:t>
                      </a:r>
                      <a:r>
                        <a:rPr lang="en" sz="1400" b="1" u="sng" strike="noStrike" cap="none" dirty="0">
                          <a:solidFill>
                            <a:schemeClr val="bg1"/>
                          </a:solidFill>
                          <a:hlinkClick r:id="rId6">
                            <a:extLst>
                              <a:ext uri="{A12FA001-AC4F-418D-AE19-62706E023703}">
                                <ahyp:hlinkClr xmlns:ahyp="http://schemas.microsoft.com/office/drawing/2018/hyperlinkcolor" val="tx"/>
                              </a:ext>
                            </a:extLst>
                          </a:hlinkClick>
                        </a:rPr>
                        <a:t>Slack</a:t>
                      </a:r>
                      <a:endParaRPr sz="1400" b="1" u="none" strike="noStrike" cap="none" dirty="0">
                        <a:solidFill>
                          <a:schemeClr val="bg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Gill Sans Light" panose="020B0302020104020203" pitchFamily="34" charset="-79"/>
                          <a:cs typeface="Gill Sans Light" panose="020B0302020104020203" pitchFamily="34" charset="-79"/>
                        </a:rPr>
                        <a:t>Start or join a local Open Mainframe </a:t>
                      </a:r>
                      <a:r>
                        <a:rPr lang="en" sz="1400" b="1" u="sng" strike="noStrike" cap="none" dirty="0">
                          <a:solidFill>
                            <a:schemeClr val="bg1"/>
                          </a:solidFill>
                          <a:hlinkClick r:id="rId7">
                            <a:extLst>
                              <a:ext uri="{A12FA001-AC4F-418D-AE19-62706E023703}">
                                <ahyp:hlinkClr xmlns:ahyp="http://schemas.microsoft.com/office/drawing/2018/hyperlinkcolor" val="tx"/>
                              </a:ext>
                            </a:extLst>
                          </a:hlinkClick>
                        </a:rPr>
                        <a:t>Meetup</a:t>
                      </a:r>
                      <a:endParaRPr sz="1400" b="1" u="none" strike="noStrike" cap="none" dirty="0">
                        <a:solidFill>
                          <a:schemeClr val="bg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323232">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59595"/>
                    </a:solidFill>
                  </a:tcPr>
                </a:tc>
                <a:tc>
                  <a:txBody>
                    <a:bodyPr/>
                    <a:lstStyle/>
                    <a:p>
                      <a:pPr marL="457200" marR="0" lvl="0" indent="0" algn="l" rtl="0">
                        <a:lnSpc>
                          <a:spcPct val="100000"/>
                        </a:lnSpc>
                        <a:spcBef>
                          <a:spcPts val="0"/>
                        </a:spcBef>
                        <a:spcAft>
                          <a:spcPts val="0"/>
                        </a:spcAft>
                        <a:buClr>
                          <a:srgbClr val="000000"/>
                        </a:buClr>
                        <a:buSzPts val="1400"/>
                        <a:buFont typeface="Arial"/>
                        <a:buNone/>
                      </a:pPr>
                      <a:r>
                        <a:rPr lang="en" sz="1400" b="0" i="0" u="sng" strike="noStrike" cap="none" dirty="0">
                          <a:solidFill>
                            <a:schemeClr val="bg1"/>
                          </a:solidFill>
                          <a:latin typeface="Gill Sans Light" panose="020B0302020104020203" pitchFamily="34" charset="-79"/>
                          <a:cs typeface="Gill Sans Light" panose="020B0302020104020203" pitchFamily="34" charset="-79"/>
                          <a:hlinkClick r:id="rId8">
                            <a:extLst>
                              <a:ext uri="{A12FA001-AC4F-418D-AE19-62706E023703}">
                                <ahyp:hlinkClr xmlns:ahyp="http://schemas.microsoft.com/office/drawing/2018/hyperlinkcolor" val="tx"/>
                              </a:ext>
                            </a:extLst>
                          </a:hlinkClick>
                        </a:rPr>
                        <a:t>Participate</a:t>
                      </a:r>
                      <a:r>
                        <a:rPr lang="en" sz="1400" b="1" u="none" strike="noStrike" cap="none" dirty="0">
                          <a:solidFill>
                            <a:schemeClr val="bg1"/>
                          </a:solidFill>
                        </a:rPr>
                        <a:t> </a:t>
                      </a:r>
                      <a:r>
                        <a:rPr lang="en" sz="1400" b="0" u="none" strike="noStrike" cap="none" dirty="0">
                          <a:solidFill>
                            <a:schemeClr val="bg1"/>
                          </a:solidFill>
                        </a:rPr>
                        <a:t>in the Forums</a:t>
                      </a:r>
                      <a:endParaRPr sz="1400" b="0" u="none" strike="noStrike" cap="none" dirty="0">
                        <a:solidFill>
                          <a:schemeClr val="bg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30A1C">
                        <a:alpha val="72941"/>
                      </a:srgbClr>
                    </a:solidFill>
                  </a:tcPr>
                </a:tc>
                <a:extLst>
                  <a:ext uri="{0D108BD9-81ED-4DB2-BD59-A6C34878D82A}">
                    <a16:rowId xmlns:a16="http://schemas.microsoft.com/office/drawing/2014/main" val="10001"/>
                  </a:ext>
                </a:extLst>
              </a:tr>
            </a:tbl>
          </a:graphicData>
        </a:graphic>
      </p:graphicFrame>
      <p:pic>
        <p:nvPicPr>
          <p:cNvPr id="184" name="Google Shape;184;p24"/>
          <p:cNvPicPr preferRelativeResize="0"/>
          <p:nvPr/>
        </p:nvPicPr>
        <p:blipFill rotWithShape="1">
          <a:blip r:embed="rId9">
            <a:alphaModFix/>
          </a:blip>
          <a:srcRect/>
          <a:stretch/>
        </p:blipFill>
        <p:spPr>
          <a:xfrm>
            <a:off x="5969500" y="3366638"/>
            <a:ext cx="458100" cy="458100"/>
          </a:xfrm>
          <a:prstGeom prst="rect">
            <a:avLst/>
          </a:prstGeom>
          <a:noFill/>
          <a:ln>
            <a:noFill/>
          </a:ln>
        </p:spPr>
      </p:pic>
      <p:pic>
        <p:nvPicPr>
          <p:cNvPr id="185" name="Google Shape;185;p24"/>
          <p:cNvPicPr preferRelativeResize="0"/>
          <p:nvPr/>
        </p:nvPicPr>
        <p:blipFill rotWithShape="1">
          <a:blip r:embed="rId10">
            <a:alphaModFix/>
          </a:blip>
          <a:srcRect/>
          <a:stretch/>
        </p:blipFill>
        <p:spPr>
          <a:xfrm>
            <a:off x="3160875" y="3372200"/>
            <a:ext cx="458100" cy="458100"/>
          </a:xfrm>
          <a:prstGeom prst="rect">
            <a:avLst/>
          </a:prstGeom>
          <a:noFill/>
          <a:ln>
            <a:noFill/>
          </a:ln>
        </p:spPr>
      </p:pic>
      <p:pic>
        <p:nvPicPr>
          <p:cNvPr id="186" name="Google Shape;186;p24"/>
          <p:cNvPicPr preferRelativeResize="0"/>
          <p:nvPr/>
        </p:nvPicPr>
        <p:blipFill rotWithShape="1">
          <a:blip r:embed="rId11">
            <a:alphaModFix/>
          </a:blip>
          <a:srcRect/>
          <a:stretch/>
        </p:blipFill>
        <p:spPr>
          <a:xfrm>
            <a:off x="348550" y="1736863"/>
            <a:ext cx="458100" cy="458100"/>
          </a:xfrm>
          <a:prstGeom prst="rect">
            <a:avLst/>
          </a:prstGeom>
          <a:noFill/>
          <a:ln>
            <a:noFill/>
          </a:ln>
        </p:spPr>
      </p:pic>
      <p:pic>
        <p:nvPicPr>
          <p:cNvPr id="187" name="Google Shape;187;p24"/>
          <p:cNvPicPr preferRelativeResize="0"/>
          <p:nvPr/>
        </p:nvPicPr>
        <p:blipFill rotWithShape="1">
          <a:blip r:embed="rId12">
            <a:alphaModFix/>
          </a:blip>
          <a:srcRect/>
          <a:stretch/>
        </p:blipFill>
        <p:spPr>
          <a:xfrm>
            <a:off x="5969500" y="1731300"/>
            <a:ext cx="458100" cy="458100"/>
          </a:xfrm>
          <a:prstGeom prst="rect">
            <a:avLst/>
          </a:prstGeom>
          <a:noFill/>
          <a:ln>
            <a:noFill/>
          </a:ln>
        </p:spPr>
      </p:pic>
      <p:grpSp>
        <p:nvGrpSpPr>
          <p:cNvPr id="188" name="Google Shape;188;p24"/>
          <p:cNvGrpSpPr/>
          <p:nvPr/>
        </p:nvGrpSpPr>
        <p:grpSpPr>
          <a:xfrm>
            <a:off x="3160875" y="1736863"/>
            <a:ext cx="458100" cy="458100"/>
            <a:chOff x="5543950" y="-12"/>
            <a:chExt cx="458100" cy="458100"/>
          </a:xfrm>
        </p:grpSpPr>
        <p:sp>
          <p:nvSpPr>
            <p:cNvPr id="189" name="Google Shape;189;p24"/>
            <p:cNvSpPr/>
            <p:nvPr/>
          </p:nvSpPr>
          <p:spPr>
            <a:xfrm>
              <a:off x="5543950" y="-12"/>
              <a:ext cx="458100" cy="458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000000"/>
                </a:solidFill>
                <a:latin typeface="Gill Sans Light" panose="020B0302020104020203" pitchFamily="34" charset="-79"/>
                <a:cs typeface="Gill Sans Light" panose="020B0302020104020203" pitchFamily="34" charset="-79"/>
                <a:sym typeface="Arial"/>
              </a:endParaRPr>
            </a:p>
          </p:txBody>
        </p:sp>
        <p:pic>
          <p:nvPicPr>
            <p:cNvPr id="190" name="Google Shape;190;p24"/>
            <p:cNvPicPr preferRelativeResize="0"/>
            <p:nvPr/>
          </p:nvPicPr>
          <p:blipFill rotWithShape="1">
            <a:blip r:embed="rId13">
              <a:alphaModFix/>
            </a:blip>
            <a:srcRect/>
            <a:stretch/>
          </p:blipFill>
          <p:spPr>
            <a:xfrm>
              <a:off x="5543950" y="54075"/>
              <a:ext cx="458100" cy="349934"/>
            </a:xfrm>
            <a:prstGeom prst="rect">
              <a:avLst/>
            </a:prstGeom>
            <a:noFill/>
            <a:ln>
              <a:noFill/>
            </a:ln>
          </p:spPr>
        </p:pic>
      </p:grpSp>
      <p:pic>
        <p:nvPicPr>
          <p:cNvPr id="191" name="Google Shape;191;p24"/>
          <p:cNvPicPr preferRelativeResize="0"/>
          <p:nvPr/>
        </p:nvPicPr>
        <p:blipFill rotWithShape="1">
          <a:blip r:embed="rId14">
            <a:alphaModFix/>
          </a:blip>
          <a:srcRect/>
          <a:stretch/>
        </p:blipFill>
        <p:spPr>
          <a:xfrm>
            <a:off x="348550" y="3372188"/>
            <a:ext cx="458100" cy="458121"/>
          </a:xfrm>
          <a:prstGeom prst="rect">
            <a:avLst/>
          </a:prstGeom>
          <a:noFill/>
          <a:ln>
            <a:noFill/>
          </a:ln>
        </p:spPr>
      </p:pic>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idx="1"/>
          </p:nvPr>
        </p:nvSpPr>
        <p:spPr>
          <a:xfrm>
            <a:off x="524535" y="207034"/>
            <a:ext cx="7696439" cy="4668102"/>
          </a:xfrm>
          <a:prstGeom prst="rect">
            <a:avLst/>
          </a:prstGeom>
          <a:noFill/>
          <a:ln>
            <a:noFill/>
          </a:ln>
        </p:spPr>
        <p:txBody>
          <a:bodyPr spcFirstLastPara="1" wrap="square" lIns="91425" tIns="91425" rIns="91425" bIns="91425" anchor="t" anchorCtr="0">
            <a:noAutofit/>
          </a:bodyPr>
          <a:lstStyle/>
          <a:p>
            <a:pPr marL="127000" lvl="0" indent="0" algn="l" rtl="0">
              <a:lnSpc>
                <a:spcPct val="100000"/>
              </a:lnSpc>
              <a:spcBef>
                <a:spcPts val="0"/>
              </a:spcBef>
              <a:spcAft>
                <a:spcPts val="0"/>
              </a:spcAft>
              <a:buSzPts val="2000"/>
              <a:buNone/>
            </a:pPr>
            <a:r>
              <a:rPr lang="en-US">
                <a:solidFill>
                  <a:schemeClr val="dk1"/>
                </a:solidFill>
              </a:rPr>
              <a:t>Mission of the Open Mainframe Project: </a:t>
            </a:r>
            <a:endParaRPr/>
          </a:p>
          <a:p>
            <a:pPr marL="127000" lvl="0" indent="0" algn="l" rtl="0">
              <a:lnSpc>
                <a:spcPct val="100000"/>
              </a:lnSpc>
              <a:spcBef>
                <a:spcPts val="1200"/>
              </a:spcBef>
              <a:spcAft>
                <a:spcPts val="0"/>
              </a:spcAft>
              <a:buSzPts val="2800"/>
              <a:buNone/>
            </a:pPr>
            <a:r>
              <a:rPr lang="en-US" sz="2800" b="1">
                <a:solidFill>
                  <a:srgbClr val="0070C0"/>
                </a:solidFill>
              </a:rPr>
              <a:t>Build community and adoption of Open Source on the mainframe </a:t>
            </a:r>
            <a:endParaRPr/>
          </a:p>
          <a:p>
            <a:pPr marL="127000" lvl="0" indent="0" algn="l" rtl="0">
              <a:lnSpc>
                <a:spcPct val="100000"/>
              </a:lnSpc>
              <a:spcBef>
                <a:spcPts val="1200"/>
              </a:spcBef>
              <a:spcAft>
                <a:spcPts val="0"/>
              </a:spcAft>
              <a:buSzPts val="2000"/>
              <a:buNone/>
            </a:pPr>
            <a:endParaRPr>
              <a:solidFill>
                <a:schemeClr val="dk1"/>
              </a:solidFill>
            </a:endParaRPr>
          </a:p>
          <a:p>
            <a:pPr marL="742950" lvl="1" indent="-230187" algn="l" rtl="0">
              <a:lnSpc>
                <a:spcPct val="100000"/>
              </a:lnSpc>
              <a:spcBef>
                <a:spcPts val="1200"/>
              </a:spcBef>
              <a:spcAft>
                <a:spcPts val="0"/>
              </a:spcAft>
              <a:buSzPts val="2400"/>
              <a:buFont typeface="Arial"/>
              <a:buChar char="•"/>
            </a:pPr>
            <a:r>
              <a:rPr lang="en-US" sz="2400" b="1">
                <a:solidFill>
                  <a:srgbClr val="FF9900"/>
                </a:solidFill>
              </a:rPr>
              <a:t>Eliminating barriers </a:t>
            </a:r>
            <a:r>
              <a:rPr lang="en-US" sz="2000"/>
              <a:t>to Open Source adoption on the mainframe</a:t>
            </a:r>
            <a:endParaRPr/>
          </a:p>
          <a:p>
            <a:pPr marL="742950" lvl="1" indent="-230187" algn="l" rtl="0">
              <a:lnSpc>
                <a:spcPct val="100000"/>
              </a:lnSpc>
              <a:spcBef>
                <a:spcPts val="1200"/>
              </a:spcBef>
              <a:spcAft>
                <a:spcPts val="0"/>
              </a:spcAft>
              <a:buSzPts val="2400"/>
              <a:buFont typeface="Arial"/>
              <a:buChar char="•"/>
            </a:pPr>
            <a:r>
              <a:rPr lang="en-US" sz="2400" b="1">
                <a:solidFill>
                  <a:srgbClr val="00B0F0"/>
                </a:solidFill>
              </a:rPr>
              <a:t>Demonstrating value </a:t>
            </a:r>
            <a:r>
              <a:rPr lang="en-US" sz="2000"/>
              <a:t>of the mainframe on technical and business levels</a:t>
            </a:r>
            <a:endParaRPr/>
          </a:p>
          <a:p>
            <a:pPr marL="742950" lvl="1" indent="-230187" algn="l" rtl="0">
              <a:lnSpc>
                <a:spcPct val="100000"/>
              </a:lnSpc>
              <a:spcBef>
                <a:spcPts val="1200"/>
              </a:spcBef>
              <a:spcAft>
                <a:spcPts val="0"/>
              </a:spcAft>
              <a:buSzPts val="2400"/>
              <a:buFont typeface="Arial"/>
              <a:buChar char="•"/>
            </a:pPr>
            <a:r>
              <a:rPr lang="en-US" sz="2400" b="1">
                <a:solidFill>
                  <a:schemeClr val="accent2"/>
                </a:solidFill>
              </a:rPr>
              <a:t>Strengthening collaboration </a:t>
            </a:r>
            <a:r>
              <a:rPr lang="en-US" sz="2000">
                <a:solidFill>
                  <a:schemeClr val="dk1"/>
                </a:solidFill>
              </a:rPr>
              <a:t>points </a:t>
            </a:r>
            <a:r>
              <a:rPr lang="en-US" sz="2000"/>
              <a:t>and resources for the community to thrive</a:t>
            </a:r>
            <a:endParaRPr/>
          </a:p>
        </p:txBody>
      </p:sp>
    </p:spTree>
    <p:extLst>
      <p:ext uri="{BB962C8B-B14F-4D97-AF65-F5344CB8AC3E}">
        <p14:creationId xmlns:p14="http://schemas.microsoft.com/office/powerpoint/2010/main" val="170700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Open Mainframe Project Momentum</a:t>
            </a:r>
            <a:endParaRPr dirty="0"/>
          </a:p>
        </p:txBody>
      </p:sp>
      <p:sp>
        <p:nvSpPr>
          <p:cNvPr id="459" name="Google Shape;459;p43"/>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38</a:t>
            </a:fld>
            <a:endParaRPr>
              <a:solidFill>
                <a:srgbClr val="001F8E"/>
              </a:solidFill>
              <a:latin typeface="Gill Sans"/>
              <a:ea typeface="Gill Sans"/>
              <a:cs typeface="Gill Sans"/>
              <a:sym typeface="Gill Sans"/>
            </a:endParaRPr>
          </a:p>
        </p:txBody>
      </p:sp>
      <p:graphicFrame>
        <p:nvGraphicFramePr>
          <p:cNvPr id="460" name="Google Shape;460;p43"/>
          <p:cNvGraphicFramePr/>
          <p:nvPr>
            <p:extLst>
              <p:ext uri="{D42A27DB-BD31-4B8C-83A1-F6EECF244321}">
                <p14:modId xmlns:p14="http://schemas.microsoft.com/office/powerpoint/2010/main" val="515148334"/>
              </p:ext>
            </p:extLst>
          </p:nvPr>
        </p:nvGraphicFramePr>
        <p:xfrm>
          <a:off x="311725" y="597800"/>
          <a:ext cx="8496550" cy="1219170"/>
        </p:xfrm>
        <a:graphic>
          <a:graphicData uri="http://schemas.openxmlformats.org/drawingml/2006/table">
            <a:tbl>
              <a:tblPr>
                <a:noFill/>
              </a:tblPr>
              <a:tblGrid>
                <a:gridCol w="1444700">
                  <a:extLst>
                    <a:ext uri="{9D8B030D-6E8A-4147-A177-3AD203B41FA5}">
                      <a16:colId xmlns:a16="http://schemas.microsoft.com/office/drawing/2014/main" val="20000"/>
                    </a:ext>
                  </a:extLst>
                </a:gridCol>
                <a:gridCol w="1386450">
                  <a:extLst>
                    <a:ext uri="{9D8B030D-6E8A-4147-A177-3AD203B41FA5}">
                      <a16:colId xmlns:a16="http://schemas.microsoft.com/office/drawing/2014/main" val="20001"/>
                    </a:ext>
                  </a:extLst>
                </a:gridCol>
                <a:gridCol w="1416350">
                  <a:extLst>
                    <a:ext uri="{9D8B030D-6E8A-4147-A177-3AD203B41FA5}">
                      <a16:colId xmlns:a16="http://schemas.microsoft.com/office/drawing/2014/main" val="20002"/>
                    </a:ext>
                  </a:extLst>
                </a:gridCol>
                <a:gridCol w="1416350">
                  <a:extLst>
                    <a:ext uri="{9D8B030D-6E8A-4147-A177-3AD203B41FA5}">
                      <a16:colId xmlns:a16="http://schemas.microsoft.com/office/drawing/2014/main" val="20003"/>
                    </a:ext>
                  </a:extLst>
                </a:gridCol>
                <a:gridCol w="1416350">
                  <a:extLst>
                    <a:ext uri="{9D8B030D-6E8A-4147-A177-3AD203B41FA5}">
                      <a16:colId xmlns:a16="http://schemas.microsoft.com/office/drawing/2014/main" val="20004"/>
                    </a:ext>
                  </a:extLst>
                </a:gridCol>
                <a:gridCol w="1416350">
                  <a:extLst>
                    <a:ext uri="{9D8B030D-6E8A-4147-A177-3AD203B41FA5}">
                      <a16:colId xmlns:a16="http://schemas.microsoft.com/office/drawing/2014/main" val="20005"/>
                    </a:ext>
                  </a:extLst>
                </a:gridCol>
              </a:tblGrid>
              <a:tr h="1102050">
                <a:tc>
                  <a:txBody>
                    <a:bodyPr/>
                    <a:lstStyle/>
                    <a:p>
                      <a:pPr marL="0" lvl="0" indent="0" algn="ctr" rtl="0">
                        <a:spcBef>
                          <a:spcPts val="0"/>
                        </a:spcBef>
                        <a:spcAft>
                          <a:spcPts val="0"/>
                        </a:spcAft>
                        <a:buNone/>
                      </a:pPr>
                      <a:r>
                        <a:rPr lang="en-US" sz="3600" b="1" i="0" dirty="0">
                          <a:solidFill>
                            <a:srgbClr val="1F608B"/>
                          </a:solidFill>
                          <a:latin typeface="Gill Sans SemiBold" panose="020B0502020104020203" pitchFamily="34" charset="-79"/>
                          <a:cs typeface="Gill Sans SemiBold" panose="020B0502020104020203" pitchFamily="34" charset="-79"/>
                        </a:rPr>
                        <a:t>5</a:t>
                      </a:r>
                      <a:r>
                        <a:rPr lang="en-US" sz="3600" b="0" i="0" dirty="0">
                          <a:solidFill>
                            <a:srgbClr val="1F608B"/>
                          </a:solidFill>
                          <a:latin typeface="Gill Sans Light" panose="020B0302020104020203" pitchFamily="34" charset="-79"/>
                        </a:rPr>
                        <a:t> </a:t>
                      </a:r>
                      <a:endParaRPr sz="3600" b="1" dirty="0"/>
                    </a:p>
                    <a:p>
                      <a:pPr marL="0" lvl="0" indent="0" algn="ctr" rtl="0">
                        <a:spcBef>
                          <a:spcPts val="0"/>
                        </a:spcBef>
                        <a:spcAft>
                          <a:spcPts val="0"/>
                        </a:spcAft>
                        <a:buNone/>
                      </a:pPr>
                      <a:r>
                        <a:rPr lang="en-US" sz="1600" dirty="0">
                          <a:solidFill>
                            <a:srgbClr val="404146"/>
                          </a:solidFill>
                        </a:rPr>
                        <a:t>years since launch</a:t>
                      </a:r>
                      <a:endParaRPr sz="1600" dirty="0">
                        <a:solidFill>
                          <a:srgbClr val="404146"/>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600" b="1" i="0" dirty="0">
                          <a:solidFill>
                            <a:srgbClr val="C0504D"/>
                          </a:solidFill>
                          <a:latin typeface="Gill Sans SemiBold" panose="020B0502020104020203" pitchFamily="34" charset="-79"/>
                          <a:cs typeface="Gill Sans SemiBold" panose="020B0502020104020203" pitchFamily="34" charset="-79"/>
                        </a:rPr>
                        <a:t>37</a:t>
                      </a:r>
                      <a:endParaRPr sz="3600" b="1" i="0" dirty="0">
                        <a:solidFill>
                          <a:srgbClr val="C0504D"/>
                        </a:solidFill>
                        <a:latin typeface="Gill Sans SemiBold" panose="020B0502020104020203" pitchFamily="34" charset="-79"/>
                        <a:cs typeface="Gill Sans SemiBold" panose="020B0502020104020203" pitchFamily="34" charset="-79"/>
                      </a:endParaRPr>
                    </a:p>
                    <a:p>
                      <a:pPr marL="0" lvl="0" indent="0" algn="ctr" rtl="0">
                        <a:spcBef>
                          <a:spcPts val="0"/>
                        </a:spcBef>
                        <a:spcAft>
                          <a:spcPts val="0"/>
                        </a:spcAft>
                        <a:buNone/>
                      </a:pPr>
                      <a:r>
                        <a:rPr lang="en-US" sz="1600" dirty="0">
                          <a:solidFill>
                            <a:srgbClr val="404146"/>
                          </a:solidFill>
                        </a:rPr>
                        <a:t>Supporting Organizations</a:t>
                      </a:r>
                      <a:endParaRPr sz="1600" dirty="0"/>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600" b="1" i="0" dirty="0">
                          <a:solidFill>
                            <a:srgbClr val="4BACC6"/>
                          </a:solidFill>
                          <a:latin typeface="Gill Sans SemiBold" panose="020B0502020104020203" pitchFamily="34" charset="-79"/>
                          <a:cs typeface="Gill Sans SemiBold" panose="020B0502020104020203" pitchFamily="34" charset="-79"/>
                        </a:rPr>
                        <a:t>12</a:t>
                      </a:r>
                      <a:br>
                        <a:rPr lang="en-US" sz="1400" b="1" dirty="0">
                          <a:solidFill>
                            <a:srgbClr val="FFFFFF"/>
                          </a:solidFill>
                        </a:rPr>
                      </a:br>
                      <a:r>
                        <a:rPr lang="en-US" sz="1600" dirty="0">
                          <a:solidFill>
                            <a:srgbClr val="404146"/>
                          </a:solidFill>
                        </a:rPr>
                        <a:t>Hosted Projects</a:t>
                      </a:r>
                      <a:endParaRPr sz="1600" dirty="0">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600" b="1" i="0" dirty="0">
                          <a:solidFill>
                            <a:srgbClr val="959595"/>
                          </a:solidFill>
                          <a:latin typeface="Gill Sans SemiBold" panose="020B0502020104020203" pitchFamily="34" charset="-79"/>
                          <a:cs typeface="Gill Sans SemiBold" panose="020B0502020104020203" pitchFamily="34" charset="-79"/>
                        </a:rPr>
                        <a:t>40+</a:t>
                      </a:r>
                      <a:br>
                        <a:rPr lang="en-US" sz="1400" b="1" dirty="0">
                          <a:solidFill>
                            <a:srgbClr val="FFFFFF"/>
                          </a:solidFill>
                        </a:rPr>
                      </a:br>
                      <a:r>
                        <a:rPr lang="en-US" sz="1600" dirty="0">
                          <a:solidFill>
                            <a:srgbClr val="404146"/>
                          </a:solidFill>
                        </a:rPr>
                        <a:t>Mentees Sponsored</a:t>
                      </a:r>
                      <a:endParaRPr sz="3600" b="1" dirty="0">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600" b="1" i="0" dirty="0">
                          <a:solidFill>
                            <a:srgbClr val="4BACC6"/>
                          </a:solidFill>
                          <a:latin typeface="Gill Sans SemiBold" panose="020B0502020104020203" pitchFamily="34" charset="-79"/>
                          <a:cs typeface="Gill Sans SemiBold" panose="020B0502020104020203" pitchFamily="34" charset="-79"/>
                        </a:rPr>
                        <a:t>100+</a:t>
                      </a:r>
                      <a:br>
                        <a:rPr lang="en-US" sz="1400" b="1" dirty="0">
                          <a:solidFill>
                            <a:srgbClr val="FFFFFF"/>
                          </a:solidFill>
                        </a:rPr>
                      </a:br>
                      <a:r>
                        <a:rPr lang="en-US" sz="1600" dirty="0">
                          <a:solidFill>
                            <a:srgbClr val="404146"/>
                          </a:solidFill>
                        </a:rPr>
                        <a:t>Students Impacted</a:t>
                      </a:r>
                      <a:endParaRPr sz="3600" b="1" dirty="0">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600" b="1" i="0" dirty="0">
                          <a:solidFill>
                            <a:srgbClr val="EEECE1"/>
                          </a:solidFill>
                          <a:latin typeface="Gill Sans SemiBold" panose="020B0502020104020203" pitchFamily="34" charset="-79"/>
                          <a:cs typeface="Gill Sans SemiBold" panose="020B0502020104020203" pitchFamily="34" charset="-79"/>
                        </a:rPr>
                        <a:t>200+</a:t>
                      </a:r>
                      <a:br>
                        <a:rPr lang="en-US" sz="1400" b="1" dirty="0">
                          <a:solidFill>
                            <a:srgbClr val="FFFFFF"/>
                          </a:solidFill>
                        </a:rPr>
                      </a:br>
                      <a:r>
                        <a:rPr lang="en-US" sz="1600" dirty="0">
                          <a:solidFill>
                            <a:srgbClr val="404146"/>
                          </a:solidFill>
                        </a:rPr>
                        <a:t>Project Contributors</a:t>
                      </a:r>
                      <a:endParaRPr sz="3600" b="1" dirty="0">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61" name="Google Shape;461;p43"/>
          <p:cNvPicPr preferRelativeResize="0"/>
          <p:nvPr/>
        </p:nvPicPr>
        <p:blipFill>
          <a:blip r:embed="rId3">
            <a:alphaModFix/>
          </a:blip>
          <a:stretch>
            <a:fillRect/>
          </a:stretch>
        </p:blipFill>
        <p:spPr>
          <a:xfrm>
            <a:off x="642035" y="1809350"/>
            <a:ext cx="7859930" cy="3257949"/>
          </a:xfrm>
          <a:prstGeom prst="rect">
            <a:avLst/>
          </a:prstGeom>
          <a:noFill/>
          <a:ln>
            <a:noFill/>
          </a:ln>
        </p:spPr>
      </p:pic>
    </p:spTree>
    <p:extLst>
      <p:ext uri="{BB962C8B-B14F-4D97-AF65-F5344CB8AC3E}">
        <p14:creationId xmlns:p14="http://schemas.microsoft.com/office/powerpoint/2010/main" val="4201883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lvl="0">
              <a:buSzPts val="2700"/>
            </a:pPr>
            <a:r>
              <a:rPr lang="en" sz="2700" dirty="0"/>
              <a:t>Mainframe-centric projects hosted</a:t>
            </a:r>
            <a:endParaRPr dirty="0"/>
          </a:p>
        </p:txBody>
      </p:sp>
      <p:sp>
        <p:nvSpPr>
          <p:cNvPr id="336" name="Google Shape;336;p33"/>
          <p:cNvSpPr/>
          <p:nvPr/>
        </p:nvSpPr>
        <p:spPr>
          <a:xfrm>
            <a:off x="0" y="4717774"/>
            <a:ext cx="9144000" cy="425726"/>
          </a:xfrm>
          <a:prstGeom prst="rect">
            <a:avLst/>
          </a:prstGeom>
          <a:solidFill>
            <a:schemeClr val="accent1">
              <a:alpha val="5882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ill Sans"/>
              <a:buNone/>
            </a:pPr>
            <a:r>
              <a:rPr lang="en-US" sz="1800" b="0" i="0" u="none" strike="noStrike" cap="none" dirty="0">
                <a:solidFill>
                  <a:schemeClr val="lt1"/>
                </a:solidFill>
                <a:latin typeface="Gill Sans"/>
                <a:ea typeface="Gill Sans"/>
                <a:cs typeface="Gill Sans"/>
                <a:sym typeface="Gill Sans"/>
              </a:rPr>
              <a:t>Learn about all Open Mainframe projects at </a:t>
            </a:r>
            <a:r>
              <a:rPr lang="en-US" sz="1800" b="0" i="0" u="sng" strike="noStrike" cap="none" dirty="0">
                <a:solidFill>
                  <a:schemeClr val="hlink"/>
                </a:solidFill>
                <a:latin typeface="Gill Sans"/>
                <a:ea typeface="Gill Sans"/>
                <a:cs typeface="Gill Sans"/>
                <a:sym typeface="Gill Sans"/>
                <a:hlinkClick r:id="rId3"/>
              </a:rPr>
              <a:t>https://www.openmainframeproject.org/projects</a:t>
            </a:r>
            <a:r>
              <a:rPr lang="en-US" sz="1800" b="0" i="0" u="none" strike="noStrike" cap="none" dirty="0">
                <a:solidFill>
                  <a:schemeClr val="lt1"/>
                </a:solidFill>
                <a:latin typeface="Gill Sans"/>
                <a:ea typeface="Gill Sans"/>
                <a:cs typeface="Gill Sans"/>
                <a:sym typeface="Gill Sans"/>
              </a:rPr>
              <a:t> </a:t>
            </a:r>
            <a:endParaRPr dirty="0">
              <a:latin typeface="Gill Sans Light" panose="020B0302020104020203" pitchFamily="34" charset="-79"/>
              <a:cs typeface="Gill Sans Light" panose="020B0302020104020203" pitchFamily="34" charset="-79"/>
            </a:endParaRPr>
          </a:p>
        </p:txBody>
      </p:sp>
      <p:grpSp>
        <p:nvGrpSpPr>
          <p:cNvPr id="337" name="Google Shape;337;p33"/>
          <p:cNvGrpSpPr/>
          <p:nvPr/>
        </p:nvGrpSpPr>
        <p:grpSpPr>
          <a:xfrm>
            <a:off x="420326" y="2559775"/>
            <a:ext cx="8480788" cy="1656675"/>
            <a:chOff x="474942" y="2026375"/>
            <a:chExt cx="8480788" cy="1656675"/>
          </a:xfrm>
        </p:grpSpPr>
        <p:grpSp>
          <p:nvGrpSpPr>
            <p:cNvPr id="338" name="Google Shape;338;p33"/>
            <p:cNvGrpSpPr/>
            <p:nvPr/>
          </p:nvGrpSpPr>
          <p:grpSpPr>
            <a:xfrm>
              <a:off x="474942" y="2479189"/>
              <a:ext cx="8480788" cy="1203861"/>
              <a:chOff x="474942" y="2479189"/>
              <a:chExt cx="8480788" cy="1203861"/>
            </a:xfrm>
          </p:grpSpPr>
          <p:grpSp>
            <p:nvGrpSpPr>
              <p:cNvPr id="339" name="Google Shape;339;p33"/>
              <p:cNvGrpSpPr/>
              <p:nvPr/>
            </p:nvGrpSpPr>
            <p:grpSpPr>
              <a:xfrm>
                <a:off x="474942" y="3159700"/>
                <a:ext cx="8480788" cy="523350"/>
                <a:chOff x="474942" y="3159700"/>
                <a:chExt cx="8480788" cy="523350"/>
              </a:xfrm>
            </p:grpSpPr>
            <p:pic>
              <p:nvPicPr>
                <p:cNvPr id="340" name="Google Shape;340;p33"/>
                <p:cNvPicPr preferRelativeResize="0"/>
                <p:nvPr/>
              </p:nvPicPr>
              <p:blipFill>
                <a:blip r:embed="rId4">
                  <a:alphaModFix/>
                </a:blip>
                <a:stretch>
                  <a:fillRect/>
                </a:stretch>
              </p:blipFill>
              <p:spPr>
                <a:xfrm>
                  <a:off x="7516720" y="3163100"/>
                  <a:ext cx="1439010" cy="519950"/>
                </a:xfrm>
                <a:prstGeom prst="rect">
                  <a:avLst/>
                </a:prstGeom>
                <a:noFill/>
                <a:ln>
                  <a:noFill/>
                </a:ln>
              </p:spPr>
            </p:pic>
            <p:pic>
              <p:nvPicPr>
                <p:cNvPr id="341" name="Google Shape;341;p33"/>
                <p:cNvPicPr preferRelativeResize="0"/>
                <p:nvPr/>
              </p:nvPicPr>
              <p:blipFill>
                <a:blip r:embed="rId5">
                  <a:alphaModFix/>
                </a:blip>
                <a:stretch>
                  <a:fillRect/>
                </a:stretch>
              </p:blipFill>
              <p:spPr>
                <a:xfrm>
                  <a:off x="474942" y="3163100"/>
                  <a:ext cx="1919126" cy="475942"/>
                </a:xfrm>
                <a:prstGeom prst="rect">
                  <a:avLst/>
                </a:prstGeom>
                <a:noFill/>
                <a:ln>
                  <a:noFill/>
                </a:ln>
              </p:spPr>
            </p:pic>
            <p:pic>
              <p:nvPicPr>
                <p:cNvPr id="342" name="Google Shape;342;p33"/>
                <p:cNvPicPr preferRelativeResize="0"/>
                <p:nvPr/>
              </p:nvPicPr>
              <p:blipFill>
                <a:blip r:embed="rId6">
                  <a:alphaModFix/>
                </a:blip>
                <a:stretch>
                  <a:fillRect/>
                </a:stretch>
              </p:blipFill>
              <p:spPr>
                <a:xfrm>
                  <a:off x="5472669" y="3163101"/>
                  <a:ext cx="1779908" cy="519949"/>
                </a:xfrm>
                <a:prstGeom prst="rect">
                  <a:avLst/>
                </a:prstGeom>
                <a:noFill/>
                <a:ln>
                  <a:noFill/>
                </a:ln>
              </p:spPr>
            </p:pic>
            <p:pic>
              <p:nvPicPr>
                <p:cNvPr id="343" name="Google Shape;343;p33"/>
                <p:cNvPicPr preferRelativeResize="0"/>
                <p:nvPr/>
              </p:nvPicPr>
              <p:blipFill>
                <a:blip r:embed="rId7">
                  <a:alphaModFix/>
                </a:blip>
                <a:stretch>
                  <a:fillRect/>
                </a:stretch>
              </p:blipFill>
              <p:spPr>
                <a:xfrm>
                  <a:off x="2658217" y="3159700"/>
                  <a:ext cx="2193226" cy="447149"/>
                </a:xfrm>
                <a:prstGeom prst="rect">
                  <a:avLst/>
                </a:prstGeom>
                <a:noFill/>
                <a:ln>
                  <a:noFill/>
                </a:ln>
              </p:spPr>
            </p:pic>
          </p:grpSp>
          <p:grpSp>
            <p:nvGrpSpPr>
              <p:cNvPr id="344" name="Google Shape;344;p33"/>
              <p:cNvGrpSpPr/>
              <p:nvPr/>
            </p:nvGrpSpPr>
            <p:grpSpPr>
              <a:xfrm>
                <a:off x="502094" y="2479189"/>
                <a:ext cx="8249045" cy="519951"/>
                <a:chOff x="517725" y="2479189"/>
                <a:chExt cx="8249045" cy="519951"/>
              </a:xfrm>
            </p:grpSpPr>
            <p:pic>
              <p:nvPicPr>
                <p:cNvPr id="345" name="Google Shape;345;p33"/>
                <p:cNvPicPr preferRelativeResize="0"/>
                <p:nvPr/>
              </p:nvPicPr>
              <p:blipFill>
                <a:blip r:embed="rId8">
                  <a:alphaModFix/>
                </a:blip>
                <a:stretch>
                  <a:fillRect/>
                </a:stretch>
              </p:blipFill>
              <p:spPr>
                <a:xfrm>
                  <a:off x="2836956" y="2479190"/>
                  <a:ext cx="1297505" cy="519949"/>
                </a:xfrm>
                <a:prstGeom prst="rect">
                  <a:avLst/>
                </a:prstGeom>
                <a:noFill/>
                <a:ln>
                  <a:noFill/>
                </a:ln>
              </p:spPr>
            </p:pic>
            <p:pic>
              <p:nvPicPr>
                <p:cNvPr id="346" name="Google Shape;346;p33"/>
                <p:cNvPicPr preferRelativeResize="0"/>
                <p:nvPr/>
              </p:nvPicPr>
              <p:blipFill>
                <a:blip r:embed="rId9">
                  <a:alphaModFix/>
                </a:blip>
                <a:stretch>
                  <a:fillRect/>
                </a:stretch>
              </p:blipFill>
              <p:spPr>
                <a:xfrm>
                  <a:off x="517725" y="2479189"/>
                  <a:ext cx="1885751" cy="519950"/>
                </a:xfrm>
                <a:prstGeom prst="rect">
                  <a:avLst/>
                </a:prstGeom>
                <a:noFill/>
                <a:ln>
                  <a:noFill/>
                </a:ln>
              </p:spPr>
            </p:pic>
            <p:pic>
              <p:nvPicPr>
                <p:cNvPr id="347" name="Google Shape;347;p33"/>
                <p:cNvPicPr preferRelativeResize="0"/>
                <p:nvPr/>
              </p:nvPicPr>
              <p:blipFill>
                <a:blip r:embed="rId10">
                  <a:alphaModFix/>
                </a:blip>
                <a:stretch>
                  <a:fillRect/>
                </a:stretch>
              </p:blipFill>
              <p:spPr>
                <a:xfrm>
                  <a:off x="4567941" y="2479189"/>
                  <a:ext cx="1846230" cy="519951"/>
                </a:xfrm>
                <a:prstGeom prst="rect">
                  <a:avLst/>
                </a:prstGeom>
                <a:noFill/>
                <a:ln>
                  <a:noFill/>
                </a:ln>
              </p:spPr>
            </p:pic>
            <p:pic>
              <p:nvPicPr>
                <p:cNvPr id="348" name="Google Shape;348;p33"/>
                <p:cNvPicPr preferRelativeResize="0"/>
                <p:nvPr/>
              </p:nvPicPr>
              <p:blipFill>
                <a:blip r:embed="rId11">
                  <a:alphaModFix/>
                </a:blip>
                <a:stretch>
                  <a:fillRect/>
                </a:stretch>
              </p:blipFill>
              <p:spPr>
                <a:xfrm>
                  <a:off x="6847650" y="2561821"/>
                  <a:ext cx="1919120" cy="354688"/>
                </a:xfrm>
                <a:prstGeom prst="rect">
                  <a:avLst/>
                </a:prstGeom>
                <a:noFill/>
                <a:ln>
                  <a:noFill/>
                </a:ln>
              </p:spPr>
            </p:pic>
          </p:grpSp>
        </p:grpSp>
        <p:sp>
          <p:nvSpPr>
            <p:cNvPr id="349" name="Google Shape;349;p33"/>
            <p:cNvSpPr txBox="1"/>
            <p:nvPr/>
          </p:nvSpPr>
          <p:spPr>
            <a:xfrm>
              <a:off x="2662825" y="2026375"/>
              <a:ext cx="3927600" cy="3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ill Sans"/>
                  <a:ea typeface="Gill Sans"/>
                  <a:cs typeface="Gill Sans"/>
                  <a:sym typeface="Gill Sans"/>
                </a:rPr>
                <a:t>Incubation Projects</a:t>
              </a:r>
              <a:endParaRPr>
                <a:latin typeface="Gill Sans"/>
                <a:ea typeface="Gill Sans"/>
                <a:cs typeface="Gill Sans"/>
                <a:sym typeface="Gill Sans"/>
              </a:endParaRPr>
            </a:p>
          </p:txBody>
        </p:sp>
      </p:grpSp>
      <p:grpSp>
        <p:nvGrpSpPr>
          <p:cNvPr id="350" name="Google Shape;350;p33"/>
          <p:cNvGrpSpPr/>
          <p:nvPr/>
        </p:nvGrpSpPr>
        <p:grpSpPr>
          <a:xfrm>
            <a:off x="654126" y="1093413"/>
            <a:ext cx="7835747" cy="1173763"/>
            <a:chOff x="543850" y="1017213"/>
            <a:chExt cx="7835747" cy="1173763"/>
          </a:xfrm>
        </p:grpSpPr>
        <p:grpSp>
          <p:nvGrpSpPr>
            <p:cNvPr id="351" name="Google Shape;351;p33"/>
            <p:cNvGrpSpPr/>
            <p:nvPr/>
          </p:nvGrpSpPr>
          <p:grpSpPr>
            <a:xfrm>
              <a:off x="543850" y="1335125"/>
              <a:ext cx="7835747" cy="855850"/>
              <a:chOff x="543850" y="1335125"/>
              <a:chExt cx="7835747" cy="855850"/>
            </a:xfrm>
          </p:grpSpPr>
          <p:pic>
            <p:nvPicPr>
              <p:cNvPr id="352" name="Google Shape;352;p33"/>
              <p:cNvPicPr preferRelativeResize="0"/>
              <p:nvPr/>
            </p:nvPicPr>
            <p:blipFill>
              <a:blip r:embed="rId12">
                <a:alphaModFix/>
              </a:blip>
              <a:stretch>
                <a:fillRect/>
              </a:stretch>
            </p:blipFill>
            <p:spPr>
              <a:xfrm>
                <a:off x="543850" y="1421824"/>
                <a:ext cx="2169274" cy="682453"/>
              </a:xfrm>
              <a:prstGeom prst="rect">
                <a:avLst/>
              </a:prstGeom>
              <a:noFill/>
              <a:ln>
                <a:noFill/>
              </a:ln>
            </p:spPr>
          </p:pic>
          <p:pic>
            <p:nvPicPr>
              <p:cNvPr id="353" name="Google Shape;353;p33"/>
              <p:cNvPicPr preferRelativeResize="0"/>
              <p:nvPr/>
            </p:nvPicPr>
            <p:blipFill>
              <a:blip r:embed="rId13">
                <a:alphaModFix/>
              </a:blip>
              <a:stretch>
                <a:fillRect/>
              </a:stretch>
            </p:blipFill>
            <p:spPr>
              <a:xfrm>
                <a:off x="2984526" y="1471325"/>
                <a:ext cx="3208297" cy="583450"/>
              </a:xfrm>
              <a:prstGeom prst="rect">
                <a:avLst/>
              </a:prstGeom>
              <a:noFill/>
              <a:ln>
                <a:noFill/>
              </a:ln>
            </p:spPr>
          </p:pic>
          <p:pic>
            <p:nvPicPr>
              <p:cNvPr id="354" name="Google Shape;354;p33"/>
              <p:cNvPicPr preferRelativeResize="0"/>
              <p:nvPr/>
            </p:nvPicPr>
            <p:blipFill>
              <a:blip r:embed="rId14">
                <a:alphaModFix/>
              </a:blip>
              <a:stretch>
                <a:fillRect/>
              </a:stretch>
            </p:blipFill>
            <p:spPr>
              <a:xfrm>
                <a:off x="6464225" y="1335125"/>
                <a:ext cx="1915372" cy="855850"/>
              </a:xfrm>
              <a:prstGeom prst="rect">
                <a:avLst/>
              </a:prstGeom>
              <a:noFill/>
              <a:ln>
                <a:noFill/>
              </a:ln>
            </p:spPr>
          </p:pic>
        </p:grpSp>
        <p:sp>
          <p:nvSpPr>
            <p:cNvPr id="355" name="Google Shape;355;p33"/>
            <p:cNvSpPr txBox="1"/>
            <p:nvPr/>
          </p:nvSpPr>
          <p:spPr>
            <a:xfrm>
              <a:off x="2497924" y="1017213"/>
              <a:ext cx="3927600" cy="3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ill Sans"/>
                  <a:ea typeface="Gill Sans"/>
                  <a:cs typeface="Gill Sans"/>
                  <a:sym typeface="Gill Sans"/>
                </a:rPr>
                <a:t>Active Projects</a:t>
              </a:r>
              <a:endParaRPr>
                <a:latin typeface="Gill Sans"/>
                <a:ea typeface="Gill Sans"/>
                <a:cs typeface="Gill Sans"/>
                <a:sym typeface="Gill Sans"/>
              </a:endParaRPr>
            </a:p>
          </p:txBody>
        </p:sp>
      </p:grpSp>
    </p:spTree>
    <p:extLst>
      <p:ext uri="{BB962C8B-B14F-4D97-AF65-F5344CB8AC3E}">
        <p14:creationId xmlns:p14="http://schemas.microsoft.com/office/powerpoint/2010/main" val="307715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What is Zowe?</a:t>
            </a:r>
          </a:p>
        </p:txBody>
      </p:sp>
      <p:sp>
        <p:nvSpPr>
          <p:cNvPr id="4" name="Text Placeholder 3">
            <a:extLst>
              <a:ext uri="{FF2B5EF4-FFF2-40B4-BE49-F238E27FC236}">
                <a16:creationId xmlns:a16="http://schemas.microsoft.com/office/drawing/2014/main" id="{951CA8A4-29D7-49DE-A5F8-2672B6053091}"/>
              </a:ext>
            </a:extLst>
          </p:cNvPr>
          <p:cNvSpPr>
            <a:spLocks noGrp="1"/>
          </p:cNvSpPr>
          <p:nvPr>
            <p:ph idx="1"/>
          </p:nvPr>
        </p:nvSpPr>
        <p:spPr/>
        <p:txBody>
          <a:bodyPr/>
          <a:lstStyle/>
          <a:p>
            <a:pPr marL="177800" indent="-184150">
              <a:spcBef>
                <a:spcPts val="600"/>
              </a:spcBef>
              <a:spcAft>
                <a:spcPts val="600"/>
              </a:spcAft>
              <a:buSzPts val="1700"/>
            </a:pPr>
            <a:r>
              <a:rPr lang="en-US" sz="1800" dirty="0">
                <a:latin typeface="Arial" panose="020B0604020202020204" pitchFamily="34" charset="0"/>
                <a:cs typeface="Arial" panose="020B0604020202020204" pitchFamily="34" charset="0"/>
              </a:rPr>
              <a:t>Zowe is an open source project hosted by the Open Mainframe Project and Linux Foundation, available under the </a:t>
            </a:r>
            <a:r>
              <a:rPr lang="en-US" sz="1800" dirty="0">
                <a:latin typeface="Arial" panose="020B0604020202020204" pitchFamily="34" charset="0"/>
                <a:cs typeface="Arial" panose="020B0604020202020204" pitchFamily="34" charset="0"/>
                <a:hlinkClick r:id="rId2"/>
              </a:rPr>
              <a:t>Eclipse Public License - v 2.0</a:t>
            </a:r>
            <a:endParaRPr lang="en-US" sz="1800" dirty="0">
              <a:latin typeface="Arial" panose="020B0604020202020204" pitchFamily="34" charset="0"/>
              <a:cs typeface="Arial" panose="020B0604020202020204" pitchFamily="34" charset="0"/>
            </a:endParaRPr>
          </a:p>
          <a:p>
            <a:pPr marL="177800" indent="-184150">
              <a:spcBef>
                <a:spcPts val="600"/>
              </a:spcBef>
              <a:spcAft>
                <a:spcPts val="600"/>
              </a:spcAft>
              <a:buSzPts val="1700"/>
            </a:pPr>
            <a:r>
              <a:rPr lang="en-US" sz="1800" dirty="0">
                <a:latin typeface="Arial" panose="020B0604020202020204" pitchFamily="34" charset="0"/>
                <a:cs typeface="Arial" panose="020B0604020202020204" pitchFamily="34" charset="0"/>
              </a:rPr>
              <a:t>Zowe was announced at SHARE in August 2018, with the 1.0 GA release in February 2019. Initial contributing organizations were Broadcom, IBM, and Rocket Software</a:t>
            </a:r>
          </a:p>
          <a:p>
            <a:pPr marL="177800" indent="-184150">
              <a:spcBef>
                <a:spcPts val="600"/>
              </a:spcBef>
              <a:spcAft>
                <a:spcPts val="600"/>
              </a:spcAft>
              <a:buSzPts val="1700"/>
            </a:pPr>
            <a:r>
              <a:rPr lang="en-US" sz="1800" dirty="0">
                <a:latin typeface="Arial" panose="020B0604020202020204" pitchFamily="34" charset="0"/>
                <a:cs typeface="Arial" panose="020B0604020202020204" pitchFamily="34" charset="0"/>
              </a:rPr>
              <a:t>The impetus for Zowe was the need for an open, modern and standard platform for application development on the mainframe</a:t>
            </a:r>
          </a:p>
          <a:p>
            <a:endParaRPr lang="en-US" dirty="0"/>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4</a:t>
            </a:fld>
            <a:endParaRPr lang="en-US" dirty="0"/>
          </a:p>
        </p:txBody>
      </p:sp>
    </p:spTree>
    <p:extLst>
      <p:ext uri="{BB962C8B-B14F-4D97-AF65-F5344CB8AC3E}">
        <p14:creationId xmlns:p14="http://schemas.microsoft.com/office/powerpoint/2010/main" val="40894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1"/>
          <p:cNvSpPr txBox="1">
            <a:spLocks noGrp="1"/>
          </p:cNvSpPr>
          <p:nvPr>
            <p:ph type="title"/>
          </p:nvPr>
        </p:nvSpPr>
        <p:spPr>
          <a:xfrm>
            <a:off x="333993" y="159442"/>
            <a:ext cx="7036625" cy="4471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400" dirty="0"/>
              <a:t>Showcasing the commercial ecosystem building from Open Mainframe Project hosted projects</a:t>
            </a:r>
            <a:endParaRPr sz="2400" dirty="0"/>
          </a:p>
        </p:txBody>
      </p:sp>
      <p:sp>
        <p:nvSpPr>
          <p:cNvPr id="77" name="Google Shape;77;p11"/>
          <p:cNvSpPr txBox="1">
            <a:spLocks noGrp="1"/>
          </p:cNvSpPr>
          <p:nvPr>
            <p:ph idx="1"/>
          </p:nvPr>
        </p:nvSpPr>
        <p:spPr>
          <a:xfrm>
            <a:off x="6331300" y="988650"/>
            <a:ext cx="2672100" cy="4051200"/>
          </a:xfrm>
          <a:prstGeom prst="rect">
            <a:avLst/>
          </a:prstGeom>
          <a:noFill/>
          <a:ln>
            <a:noFill/>
          </a:ln>
        </p:spPr>
        <p:txBody>
          <a:bodyPr spcFirstLastPara="1" wrap="square" lIns="68575" tIns="68575" rIns="68575" bIns="68575" anchor="t" anchorCtr="0">
            <a:noAutofit/>
          </a:bodyPr>
          <a:lstStyle/>
          <a:p>
            <a:pPr marL="0" lvl="0" indent="0" algn="l" rtl="0">
              <a:spcBef>
                <a:spcPts val="400"/>
              </a:spcBef>
              <a:spcAft>
                <a:spcPts val="0"/>
              </a:spcAft>
              <a:buClr>
                <a:schemeClr val="dk1"/>
              </a:buClr>
              <a:buSzPts val="2000"/>
              <a:buFont typeface="Arial"/>
              <a:buNone/>
            </a:pPr>
            <a:r>
              <a:rPr lang="en" sz="1900" dirty="0"/>
              <a:t>Supporting a strong open source ecosystem on mainframe is crucial to sustainability. The Open Mainframe Landscape is key to identifying and understanding the dynamics.</a:t>
            </a:r>
            <a:endParaRPr sz="1900" dirty="0"/>
          </a:p>
          <a:p>
            <a:pPr marL="0" lvl="0" indent="0" algn="l" rtl="0">
              <a:spcBef>
                <a:spcPts val="400"/>
              </a:spcBef>
              <a:spcAft>
                <a:spcPts val="0"/>
              </a:spcAft>
              <a:buClr>
                <a:schemeClr val="dk1"/>
              </a:buClr>
              <a:buSzPts val="2000"/>
              <a:buFont typeface="Arial"/>
              <a:buNone/>
            </a:pPr>
            <a:endParaRPr lang="en" sz="1600" dirty="0"/>
          </a:p>
          <a:p>
            <a:pPr marL="0" lvl="0" indent="0" algn="l" rtl="0">
              <a:spcBef>
                <a:spcPts val="400"/>
              </a:spcBef>
              <a:spcAft>
                <a:spcPts val="0"/>
              </a:spcAft>
              <a:buClr>
                <a:schemeClr val="dk1"/>
              </a:buClr>
              <a:buSzPts val="2000"/>
              <a:buFont typeface="Arial"/>
              <a:buNone/>
            </a:pPr>
            <a:r>
              <a:rPr lang="en" sz="1600" dirty="0"/>
              <a:t>Visit </a:t>
            </a:r>
            <a:r>
              <a:rPr lang="en" sz="1600" u="sng" dirty="0">
                <a:solidFill>
                  <a:schemeClr val="hlink"/>
                </a:solidFill>
                <a:hlinkClick r:id="rId3"/>
              </a:rPr>
              <a:t>https://l.openmainframeproject.org</a:t>
            </a:r>
            <a:r>
              <a:rPr lang="en" sz="1600" dirty="0"/>
              <a:t> to learn more. </a:t>
            </a:r>
            <a:endParaRPr sz="1400" dirty="0"/>
          </a:p>
        </p:txBody>
      </p:sp>
      <p:pic>
        <p:nvPicPr>
          <p:cNvPr id="5" name="Google Shape;467;p44">
            <a:extLst>
              <a:ext uri="{FF2B5EF4-FFF2-40B4-BE49-F238E27FC236}">
                <a16:creationId xmlns:a16="http://schemas.microsoft.com/office/drawing/2014/main" id="{F054123B-9715-E04B-AA06-932DD176F8D5}"/>
              </a:ext>
            </a:extLst>
          </p:cNvPr>
          <p:cNvPicPr preferRelativeResize="0"/>
          <p:nvPr/>
        </p:nvPicPr>
        <p:blipFill>
          <a:blip r:embed="rId4">
            <a:alphaModFix/>
          </a:blip>
          <a:stretch>
            <a:fillRect/>
          </a:stretch>
        </p:blipFill>
        <p:spPr>
          <a:xfrm>
            <a:off x="333992" y="1062182"/>
            <a:ext cx="5807674" cy="3536376"/>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8" name="Google Shape;208;p26"/>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Make sure you are follow us on social!</a:t>
            </a:r>
            <a:endParaRPr/>
          </a:p>
        </p:txBody>
      </p:sp>
      <p:sp>
        <p:nvSpPr>
          <p:cNvPr id="204" name="Google Shape;204;p26"/>
          <p:cNvSpPr txBox="1">
            <a:spLocks noGrp="1"/>
          </p:cNvSpPr>
          <p:nvPr>
            <p:ph type="sldNum" sz="quarter" idx="12"/>
          </p:nvPr>
        </p:nvSpPr>
        <p:spPr>
          <a:prstGeom prst="rect">
            <a:avLst/>
          </a:prstGeom>
          <a:noFill/>
          <a:ln>
            <a:noFill/>
          </a:ln>
        </p:spPr>
        <p:txBody>
          <a:bodyPr spcFirstLastPara="1" wrap="square" lIns="68575" tIns="68575" rIns="68575" bIns="68575" anchor="ctr" anchorCtr="0">
            <a:noAutofit/>
          </a:bodyPr>
          <a:lstStyle/>
          <a:p>
            <a:pPr marL="0" lvl="0" indent="0" algn="r" rtl="0">
              <a:lnSpc>
                <a:spcPct val="100000"/>
              </a:lnSpc>
              <a:spcBef>
                <a:spcPts val="0"/>
              </a:spcBef>
              <a:spcAft>
                <a:spcPts val="0"/>
              </a:spcAft>
              <a:buClr>
                <a:srgbClr val="001F8E"/>
              </a:buClr>
              <a:buSzPts val="250"/>
              <a:buFont typeface="Gill Sans"/>
              <a:buNone/>
            </a:pPr>
            <a:fld id="{00000000-1234-1234-1234-123412341234}" type="slidenum">
              <a:rPr lang="en"/>
              <a:t>41</a:t>
            </a:fld>
            <a:endParaRPr dirty="0"/>
          </a:p>
        </p:txBody>
      </p:sp>
      <p:sp>
        <p:nvSpPr>
          <p:cNvPr id="205" name="Google Shape;205;p26"/>
          <p:cNvSpPr txBox="1"/>
          <p:nvPr/>
        </p:nvSpPr>
        <p:spPr>
          <a:xfrm>
            <a:off x="421175" y="3586700"/>
            <a:ext cx="4123200" cy="5868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dirty="0">
                <a:solidFill>
                  <a:srgbClr val="000000"/>
                </a:solidFill>
                <a:latin typeface="Gill Sans Light" panose="020B0302020104020203" pitchFamily="34" charset="-79"/>
                <a:cs typeface="Gill Sans Light" panose="020B0302020104020203" pitchFamily="34" charset="-79"/>
                <a:sym typeface="Arial"/>
              </a:rPr>
              <a:t>Follow us on LinkedIn at </a:t>
            </a:r>
            <a:r>
              <a:rPr lang="en" sz="1100" u="sng" strike="noStrike" cap="none" dirty="0">
                <a:solidFill>
                  <a:schemeClr val="hlink"/>
                </a:solidFill>
                <a:latin typeface="Gill Sans Light" panose="020B0302020104020203" pitchFamily="34" charset="-79"/>
                <a:cs typeface="Gill Sans Light" panose="020B0302020104020203" pitchFamily="34" charset="-79"/>
                <a:sym typeface="Arial"/>
                <a:hlinkClick r:id="rId3"/>
              </a:rPr>
              <a:t>https://www.linkedin.com/company/the-open-mainframe-project</a:t>
            </a:r>
            <a:r>
              <a:rPr lang="en" sz="1100" u="none" strike="noStrike" cap="none" dirty="0">
                <a:solidFill>
                  <a:srgbClr val="000000"/>
                </a:solidFill>
                <a:latin typeface="Gill Sans Light" panose="020B0302020104020203" pitchFamily="34" charset="-79"/>
                <a:cs typeface="Gill Sans Light" panose="020B0302020104020203" pitchFamily="34" charset="-79"/>
                <a:sym typeface="Arial"/>
              </a:rPr>
              <a:t> </a:t>
            </a:r>
            <a:endParaRPr sz="1100" u="none" strike="noStrike" cap="none" dirty="0">
              <a:solidFill>
                <a:srgbClr val="000000"/>
              </a:solidFill>
              <a:latin typeface="Gill Sans Light" panose="020B0302020104020203" pitchFamily="34" charset="-79"/>
              <a:cs typeface="Gill Sans Light" panose="020B0302020104020203" pitchFamily="34" charset="-79"/>
              <a:sym typeface="Arial"/>
            </a:endParaRPr>
          </a:p>
        </p:txBody>
      </p:sp>
      <p:sp>
        <p:nvSpPr>
          <p:cNvPr id="206" name="Google Shape;206;p26"/>
          <p:cNvSpPr txBox="1"/>
          <p:nvPr/>
        </p:nvSpPr>
        <p:spPr>
          <a:xfrm>
            <a:off x="5463037" y="3586706"/>
            <a:ext cx="3052125" cy="5868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dirty="0">
                <a:solidFill>
                  <a:srgbClr val="000000"/>
                </a:solidFill>
                <a:latin typeface="Gill Sans Light" panose="020B0302020104020203" pitchFamily="34" charset="-79"/>
                <a:cs typeface="Gill Sans Light" panose="020B0302020104020203" pitchFamily="34" charset="-79"/>
                <a:sym typeface="Arial"/>
              </a:rPr>
              <a:t>Follow us on Twitter at </a:t>
            </a:r>
            <a:r>
              <a:rPr lang="en" sz="1100" u="sng" strike="noStrike" cap="none" dirty="0">
                <a:solidFill>
                  <a:schemeClr val="hlink"/>
                </a:solidFill>
                <a:latin typeface="Gill Sans Light" panose="020B0302020104020203" pitchFamily="34" charset="-79"/>
                <a:cs typeface="Gill Sans Light" panose="020B0302020104020203" pitchFamily="34" charset="-79"/>
                <a:sym typeface="Arial"/>
                <a:hlinkClick r:id="rId4"/>
              </a:rPr>
              <a:t>https://twitter.com/OpenMFProject</a:t>
            </a:r>
            <a:r>
              <a:rPr lang="en" sz="1100" u="none" strike="noStrike" cap="none" dirty="0">
                <a:solidFill>
                  <a:srgbClr val="000000"/>
                </a:solidFill>
                <a:latin typeface="Gill Sans Light" panose="020B0302020104020203" pitchFamily="34" charset="-79"/>
                <a:cs typeface="Gill Sans Light" panose="020B0302020104020203" pitchFamily="34" charset="-79"/>
                <a:sym typeface="Arial"/>
              </a:rPr>
              <a:t> </a:t>
            </a:r>
            <a:endParaRPr sz="1100" u="none" strike="noStrike" cap="none" dirty="0">
              <a:solidFill>
                <a:srgbClr val="000000"/>
              </a:solidFill>
              <a:latin typeface="Gill Sans Light" panose="020B0302020104020203" pitchFamily="34" charset="-79"/>
              <a:cs typeface="Gill Sans Light" panose="020B0302020104020203" pitchFamily="34" charset="-79"/>
              <a:sym typeface="Arial"/>
            </a:endParaRPr>
          </a:p>
        </p:txBody>
      </p:sp>
      <p:pic>
        <p:nvPicPr>
          <p:cNvPr id="207" name="Google Shape;207;p26"/>
          <p:cNvPicPr preferRelativeResize="0"/>
          <p:nvPr/>
        </p:nvPicPr>
        <p:blipFill rotWithShape="1">
          <a:blip r:embed="rId5">
            <a:alphaModFix/>
          </a:blip>
          <a:srcRect/>
          <a:stretch/>
        </p:blipFill>
        <p:spPr>
          <a:xfrm>
            <a:off x="472369" y="1387537"/>
            <a:ext cx="4025476" cy="1826377"/>
          </a:xfrm>
          <a:prstGeom prst="rect">
            <a:avLst/>
          </a:prstGeom>
          <a:noFill/>
          <a:ln>
            <a:noFill/>
          </a:ln>
        </p:spPr>
      </p:pic>
      <p:pic>
        <p:nvPicPr>
          <p:cNvPr id="209" name="Google Shape;209;p26"/>
          <p:cNvPicPr preferRelativeResize="0"/>
          <p:nvPr/>
        </p:nvPicPr>
        <p:blipFill rotWithShape="1">
          <a:blip r:embed="rId6">
            <a:alphaModFix/>
          </a:blip>
          <a:srcRect/>
          <a:stretch/>
        </p:blipFill>
        <p:spPr>
          <a:xfrm>
            <a:off x="5347224" y="1216208"/>
            <a:ext cx="3283750" cy="21690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Title 1">
            <a:extLst>
              <a:ext uri="{FF2B5EF4-FFF2-40B4-BE49-F238E27FC236}">
                <a16:creationId xmlns:a16="http://schemas.microsoft.com/office/drawing/2014/main" id="{A9EDF090-541C-DD43-BFBB-DADEB53A38BD}"/>
              </a:ext>
            </a:extLst>
          </p:cNvPr>
          <p:cNvSpPr>
            <a:spLocks noGrp="1"/>
          </p:cNvSpPr>
          <p:nvPr>
            <p:ph type="ctrTitle"/>
          </p:nvPr>
        </p:nvSpPr>
        <p:spPr/>
        <p:txBody>
          <a:bodyPr/>
          <a:lstStyle/>
          <a:p>
            <a:r>
              <a:rPr lang="en-US" dirty="0">
                <a:latin typeface="Gill Sans SemiBold" panose="020B0502020104020203" pitchFamily="34" charset="-79"/>
                <a:cs typeface="Gill Sans SemiBold" panose="020B0502020104020203" pitchFamily="34" charset="-79"/>
              </a:rPr>
              <a:t>Questions?</a:t>
            </a:r>
          </a:p>
        </p:txBody>
      </p:sp>
      <p:sp>
        <p:nvSpPr>
          <p:cNvPr id="3" name="Subtitle 2">
            <a:extLst>
              <a:ext uri="{FF2B5EF4-FFF2-40B4-BE49-F238E27FC236}">
                <a16:creationId xmlns:a16="http://schemas.microsoft.com/office/drawing/2014/main" id="{2116CA64-2485-B542-A919-DDE60D5B4679}"/>
              </a:ext>
            </a:extLst>
          </p:cNvPr>
          <p:cNvSpPr>
            <a:spLocks noGrp="1"/>
          </p:cNvSpPr>
          <p:nvPr>
            <p:ph type="subTitle" idx="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4" name="Title 3">
            <a:extLst>
              <a:ext uri="{FF2B5EF4-FFF2-40B4-BE49-F238E27FC236}">
                <a16:creationId xmlns:a16="http://schemas.microsoft.com/office/drawing/2014/main" id="{75471ACA-8D71-EB4A-BA28-AF482CE87BAA}"/>
              </a:ext>
            </a:extLst>
          </p:cNvPr>
          <p:cNvSpPr>
            <a:spLocks noGrp="1"/>
          </p:cNvSpPr>
          <p:nvPr>
            <p:ph type="ctrTitle"/>
          </p:nvPr>
        </p:nvSpPr>
        <p:spPr/>
        <p:txBody>
          <a:bodyPr/>
          <a:lstStyle/>
          <a:p>
            <a:r>
              <a:rPr lang="en-US" dirty="0">
                <a:latin typeface="Gill Sans SemiBold" panose="020B0502020104020203" pitchFamily="34" charset="-79"/>
                <a:cs typeface="Gill Sans SemiBold" panose="020B0502020104020203" pitchFamily="34" charset="-79"/>
              </a:rPr>
              <a:t>Thank you!</a:t>
            </a:r>
          </a:p>
        </p:txBody>
      </p:sp>
      <p:sp>
        <p:nvSpPr>
          <p:cNvPr id="5" name="Subtitle 4">
            <a:extLst>
              <a:ext uri="{FF2B5EF4-FFF2-40B4-BE49-F238E27FC236}">
                <a16:creationId xmlns:a16="http://schemas.microsoft.com/office/drawing/2014/main" id="{4218C45B-1771-CE47-9C3A-496E1C81C115}"/>
              </a:ext>
            </a:extLst>
          </p:cNvPr>
          <p:cNvSpPr>
            <a:spLocks noGrp="1"/>
          </p:cNvSpPr>
          <p:nvPr>
            <p:ph type="subTitle" idx="1"/>
          </p:nvPr>
        </p:nvSpPr>
        <p:spPr/>
        <p:txBody>
          <a:bodyPr/>
          <a:lstStyle/>
          <a:p>
            <a:r>
              <a:rPr lang="en-US" dirty="0"/>
              <a:t>@</a:t>
            </a:r>
            <a:r>
              <a:rPr lang="en-US" dirty="0" err="1"/>
              <a:t>openmfproject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C52-7874-4AA9-83CA-7DCBAD41819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What is Zowe?</a:t>
            </a:r>
          </a:p>
        </p:txBody>
      </p:sp>
      <p:sp>
        <p:nvSpPr>
          <p:cNvPr id="3" name="Slide Number Placeholder 2">
            <a:extLst>
              <a:ext uri="{FF2B5EF4-FFF2-40B4-BE49-F238E27FC236}">
                <a16:creationId xmlns:a16="http://schemas.microsoft.com/office/drawing/2014/main" id="{2F8663FC-938F-422E-8751-B85534338DB2}"/>
              </a:ext>
            </a:extLst>
          </p:cNvPr>
          <p:cNvSpPr>
            <a:spLocks noGrp="1"/>
          </p:cNvSpPr>
          <p:nvPr>
            <p:ph type="sldNum" sz="quarter" idx="12"/>
          </p:nvPr>
        </p:nvSpPr>
        <p:spPr/>
        <p:txBody>
          <a:bodyPr/>
          <a:lstStyle/>
          <a:p>
            <a:fld id="{D0BE6F14-FF48-0F4F-A8AA-2E3F25371E4A}" type="slidenum">
              <a:rPr lang="en-US" smtClean="0"/>
              <a:pPr/>
              <a:t>5</a:t>
            </a:fld>
            <a:endParaRPr lang="en-US" dirty="0"/>
          </a:p>
        </p:txBody>
      </p:sp>
      <p:sp>
        <p:nvSpPr>
          <p:cNvPr id="148" name="Rectangle 147">
            <a:extLst>
              <a:ext uri="{FF2B5EF4-FFF2-40B4-BE49-F238E27FC236}">
                <a16:creationId xmlns:a16="http://schemas.microsoft.com/office/drawing/2014/main" id="{7A1F5555-FF1E-440C-9E5E-77DEBB347404}"/>
              </a:ext>
            </a:extLst>
          </p:cNvPr>
          <p:cNvSpPr/>
          <p:nvPr/>
        </p:nvSpPr>
        <p:spPr>
          <a:xfrm>
            <a:off x="648393" y="1038776"/>
            <a:ext cx="7963592" cy="3058967"/>
          </a:xfrm>
          <a:prstGeom prst="rect">
            <a:avLst/>
          </a:prstGeom>
          <a:ln w="28575">
            <a:solidFill>
              <a:schemeClr val="accent2">
                <a:lumMod val="40000"/>
                <a:lumOff val="60000"/>
              </a:schemeClr>
            </a:solidFill>
          </a:ln>
        </p:spPr>
        <p:txBody>
          <a:bodyPr wrap="square" lIns="0" tIns="0" rIns="0" bIns="0" rtlCol="0" anchor="ctr">
            <a:noAutofit/>
          </a:bodyPr>
          <a:lstStyle/>
          <a:p>
            <a:pPr algn="ctr"/>
            <a:endParaRPr lang="en-US" sz="1200" dirty="0" err="1">
              <a:solidFill>
                <a:srgbClr val="FFFFFF"/>
              </a:solidFill>
              <a:latin typeface="Gill Sans Light" panose="020B0302020104020203" pitchFamily="34" charset="-79"/>
              <a:cs typeface="Gill Sans Light" panose="020B0302020104020203" pitchFamily="34" charset="-79"/>
            </a:endParaRPr>
          </a:p>
        </p:txBody>
      </p:sp>
      <p:sp>
        <p:nvSpPr>
          <p:cNvPr id="17" name="TextBox 16">
            <a:extLst>
              <a:ext uri="{FF2B5EF4-FFF2-40B4-BE49-F238E27FC236}">
                <a16:creationId xmlns:a16="http://schemas.microsoft.com/office/drawing/2014/main" id="{D457ADED-ADBB-47FD-93A4-D10EDE5110F2}"/>
              </a:ext>
            </a:extLst>
          </p:cNvPr>
          <p:cNvSpPr txBox="1"/>
          <p:nvPr/>
        </p:nvSpPr>
        <p:spPr>
          <a:xfrm>
            <a:off x="855919" y="1266543"/>
            <a:ext cx="7537760" cy="236988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Zowe is an integrated and extensible open source ecosystem for z/OS with a coherent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and curated set of user and programmatic interfaces that:</a:t>
            </a:r>
            <a:br>
              <a:rPr lang="en-US"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Provide consistent access to z/OS systems and services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Leverage industry standard methodologies and standards familiar to the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vast majority of today’s developers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Are commonly accepted as a standard within the mainframe community</a:t>
            </a:r>
          </a:p>
          <a:p>
            <a:r>
              <a:rPr lang="en-US" sz="11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Zowe is delivered as a binary download and comes with a set of applications built on top of the framework that, together deliver a cloud-like integration experience that are intended to unify an organization's IT infrastructure and application delivery.</a:t>
            </a:r>
          </a:p>
        </p:txBody>
      </p:sp>
    </p:spTree>
    <p:extLst>
      <p:ext uri="{BB962C8B-B14F-4D97-AF65-F5344CB8AC3E}">
        <p14:creationId xmlns:p14="http://schemas.microsoft.com/office/powerpoint/2010/main" val="27665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63A86C-F8CD-B146-9B43-80D83D073790}"/>
              </a:ext>
            </a:extLst>
          </p:cNvPr>
          <p:cNvSpPr>
            <a:spLocks noGrp="1"/>
          </p:cNvSpPr>
          <p:nvPr>
            <p:ph type="title"/>
          </p:nvPr>
        </p:nvSpPr>
        <p:spPr>
          <a:xfrm>
            <a:off x="365891" y="159442"/>
            <a:ext cx="7893793" cy="447164"/>
          </a:xfrm>
        </p:spPr>
        <p:txBody>
          <a:bodyPr>
            <a:noAutofit/>
          </a:bodyPr>
          <a:lstStyle/>
          <a:p>
            <a:r>
              <a:rPr lang="en-US" sz="2700" dirty="0" err="1">
                <a:latin typeface="Arial" panose="020B0604020202020204" pitchFamily="34" charset="0"/>
                <a:cs typeface="Arial" panose="020B0604020202020204" pitchFamily="34" charset="0"/>
              </a:rPr>
              <a:t>Zowe</a:t>
            </a:r>
            <a:r>
              <a:rPr lang="en-US" sz="2700" dirty="0">
                <a:latin typeface="Arial" panose="020B0604020202020204" pitchFamily="34" charset="0"/>
                <a:cs typeface="Arial" panose="020B0604020202020204" pitchFamily="34" charset="0"/>
              </a:rPr>
              <a:t> - Today</a:t>
            </a:r>
          </a:p>
        </p:txBody>
      </p:sp>
      <p:sp>
        <p:nvSpPr>
          <p:cNvPr id="155" name="Rectangle 154">
            <a:extLst>
              <a:ext uri="{FF2B5EF4-FFF2-40B4-BE49-F238E27FC236}">
                <a16:creationId xmlns:a16="http://schemas.microsoft.com/office/drawing/2014/main" id="{93401FFB-586B-8A46-BB91-BB716419F3AB}"/>
              </a:ext>
            </a:extLst>
          </p:cNvPr>
          <p:cNvSpPr/>
          <p:nvPr/>
        </p:nvSpPr>
        <p:spPr>
          <a:xfrm>
            <a:off x="648393" y="1038776"/>
            <a:ext cx="7963592" cy="3058967"/>
          </a:xfrm>
          <a:prstGeom prst="rect">
            <a:avLst/>
          </a:prstGeom>
          <a:ln w="28575">
            <a:solidFill>
              <a:schemeClr val="accent2">
                <a:lumMod val="40000"/>
                <a:lumOff val="60000"/>
              </a:schemeClr>
            </a:solidFill>
          </a:ln>
        </p:spPr>
        <p:txBody>
          <a:bodyPr wrap="square" lIns="0" tIns="0" rIns="0" bIns="0" rtlCol="0" anchor="ctr">
            <a:noAutofit/>
          </a:bodyPr>
          <a:lstStyle/>
          <a:p>
            <a:pPr algn="ctr"/>
            <a:endParaRPr lang="en-US" sz="1200" dirty="0" err="1">
              <a:solidFill>
                <a:srgbClr val="FFFFFF"/>
              </a:solidFill>
              <a:latin typeface="Gill Sans Light" panose="020B0302020104020203" pitchFamily="34" charset="-79"/>
              <a:cs typeface="Gill Sans Light" panose="020B0302020104020203" pitchFamily="34" charset="-79"/>
            </a:endParaRPr>
          </a:p>
        </p:txBody>
      </p:sp>
      <p:sp>
        <p:nvSpPr>
          <p:cNvPr id="156" name="TextBox 155">
            <a:extLst>
              <a:ext uri="{FF2B5EF4-FFF2-40B4-BE49-F238E27FC236}">
                <a16:creationId xmlns:a16="http://schemas.microsoft.com/office/drawing/2014/main" id="{5C177C72-FBF2-CF46-BC00-FA631A3B07A6}"/>
              </a:ext>
            </a:extLst>
          </p:cNvPr>
          <p:cNvSpPr txBox="1"/>
          <p:nvPr/>
        </p:nvSpPr>
        <p:spPr>
          <a:xfrm>
            <a:off x="2219569" y="2398982"/>
            <a:ext cx="4970585" cy="646331"/>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Zowe consists of four main active components and two incubation components</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21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nitor&#10;&#10;Description generated with high confidence">
            <a:extLst>
              <a:ext uri="{FF2B5EF4-FFF2-40B4-BE49-F238E27FC236}">
                <a16:creationId xmlns:a16="http://schemas.microsoft.com/office/drawing/2014/main" id="{C55409E0-EF15-478C-B33D-105CBBCB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87" y="2890348"/>
            <a:ext cx="6267060" cy="758281"/>
          </a:xfrm>
          <a:prstGeom prst="rect">
            <a:avLst/>
          </a:prstGeom>
        </p:spPr>
      </p:pic>
      <p:sp>
        <p:nvSpPr>
          <p:cNvPr id="4" name="Arrow: Down 15">
            <a:extLst>
              <a:ext uri="{FF2B5EF4-FFF2-40B4-BE49-F238E27FC236}">
                <a16:creationId xmlns:a16="http://schemas.microsoft.com/office/drawing/2014/main" id="{35A178DF-CD25-4F28-9F2D-69CCB6DBA0B3}"/>
              </a:ext>
            </a:extLst>
          </p:cNvPr>
          <p:cNvSpPr/>
          <p:nvPr/>
        </p:nvSpPr>
        <p:spPr>
          <a:xfrm flipV="1">
            <a:off x="4398789" y="3509129"/>
            <a:ext cx="716064" cy="662329"/>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pic>
        <p:nvPicPr>
          <p:cNvPr id="5" name="Picture 4" descr="A picture containing monitor&#10;&#10;Description generated with high confidence">
            <a:extLst>
              <a:ext uri="{FF2B5EF4-FFF2-40B4-BE49-F238E27FC236}">
                <a16:creationId xmlns:a16="http://schemas.microsoft.com/office/drawing/2014/main" id="{977EA5F6-A00B-4958-AA4F-BF10A34C0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18" y="3798071"/>
            <a:ext cx="6267061" cy="758281"/>
          </a:xfrm>
          <a:prstGeom prst="rect">
            <a:avLst/>
          </a:prstGeom>
        </p:spPr>
      </p:pic>
      <p:sp>
        <p:nvSpPr>
          <p:cNvPr id="6" name="TextBox 5">
            <a:extLst>
              <a:ext uri="{FF2B5EF4-FFF2-40B4-BE49-F238E27FC236}">
                <a16:creationId xmlns:a16="http://schemas.microsoft.com/office/drawing/2014/main" id="{D6CCC37A-C1BB-416F-A450-7D50F98E2F74}"/>
              </a:ext>
            </a:extLst>
          </p:cNvPr>
          <p:cNvSpPr txBox="1"/>
          <p:nvPr/>
        </p:nvSpPr>
        <p:spPr>
          <a:xfrm>
            <a:off x="3958973" y="4179242"/>
            <a:ext cx="1641633" cy="379656"/>
          </a:xfrm>
          <a:prstGeom prst="rect">
            <a:avLst/>
          </a:prstGeom>
          <a:noFill/>
        </p:spPr>
        <p:txBody>
          <a:bodyPr wrap="square" rtlCol="0">
            <a:spAutoFit/>
          </a:bodyPr>
          <a:lstStyle/>
          <a:p>
            <a:pPr algn="ctr" defTabSz="609585">
              <a:defRPr/>
            </a:pPr>
            <a:r>
              <a:rPr lang="en-US" sz="1867" dirty="0">
                <a:solidFill>
                  <a:prstClr val="black"/>
                </a:solidFill>
                <a:latin typeface="Calibri"/>
              </a:rPr>
              <a:t>Microservices</a:t>
            </a:r>
          </a:p>
        </p:txBody>
      </p:sp>
      <p:sp>
        <p:nvSpPr>
          <p:cNvPr id="7" name="TextBox 6">
            <a:extLst>
              <a:ext uri="{FF2B5EF4-FFF2-40B4-BE49-F238E27FC236}">
                <a16:creationId xmlns:a16="http://schemas.microsoft.com/office/drawing/2014/main" id="{8374122E-F020-4399-94C3-54A3D9F64AF3}"/>
              </a:ext>
            </a:extLst>
          </p:cNvPr>
          <p:cNvSpPr txBox="1"/>
          <p:nvPr/>
        </p:nvSpPr>
        <p:spPr>
          <a:xfrm>
            <a:off x="3632976" y="3237178"/>
            <a:ext cx="2251567" cy="379656"/>
          </a:xfrm>
          <a:prstGeom prst="rect">
            <a:avLst/>
          </a:prstGeom>
          <a:noFill/>
        </p:spPr>
        <p:txBody>
          <a:bodyPr wrap="square" rtlCol="0">
            <a:spAutoFit/>
          </a:bodyPr>
          <a:lstStyle/>
          <a:p>
            <a:pPr algn="ctr" defTabSz="609585">
              <a:defRPr/>
            </a:pPr>
            <a:r>
              <a:rPr lang="en-US" sz="1867" dirty="0">
                <a:solidFill>
                  <a:prstClr val="black"/>
                </a:solidFill>
                <a:latin typeface="Calibri"/>
              </a:rPr>
              <a:t>API Mediation Layer</a:t>
            </a:r>
          </a:p>
        </p:txBody>
      </p:sp>
      <p:sp>
        <p:nvSpPr>
          <p:cNvPr id="14" name="Arrow: Down 151">
            <a:extLst>
              <a:ext uri="{FF2B5EF4-FFF2-40B4-BE49-F238E27FC236}">
                <a16:creationId xmlns:a16="http://schemas.microsoft.com/office/drawing/2014/main" id="{6AA1E2F8-14BE-4067-9F19-7D191E27831B}"/>
              </a:ext>
            </a:extLst>
          </p:cNvPr>
          <p:cNvSpPr/>
          <p:nvPr/>
        </p:nvSpPr>
        <p:spPr>
          <a:xfrm flipV="1">
            <a:off x="2140388" y="2752811"/>
            <a:ext cx="716064" cy="662329"/>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grpSp>
        <p:nvGrpSpPr>
          <p:cNvPr id="152" name="Group 151">
            <a:extLst>
              <a:ext uri="{FF2B5EF4-FFF2-40B4-BE49-F238E27FC236}">
                <a16:creationId xmlns:a16="http://schemas.microsoft.com/office/drawing/2014/main" id="{77B41161-B5BE-4360-B198-2C6DAA3E2E8D}"/>
              </a:ext>
            </a:extLst>
          </p:cNvPr>
          <p:cNvGrpSpPr/>
          <p:nvPr/>
        </p:nvGrpSpPr>
        <p:grpSpPr>
          <a:xfrm>
            <a:off x="2810064" y="3142823"/>
            <a:ext cx="228918" cy="273590"/>
            <a:chOff x="-846626" y="3111533"/>
            <a:chExt cx="247190" cy="318230"/>
          </a:xfrm>
        </p:grpSpPr>
        <p:sp>
          <p:nvSpPr>
            <p:cNvPr id="15" name="Freeform: Shape 153">
              <a:extLst>
                <a:ext uri="{FF2B5EF4-FFF2-40B4-BE49-F238E27FC236}">
                  <a16:creationId xmlns:a16="http://schemas.microsoft.com/office/drawing/2014/main" id="{D395042E-D50F-488E-AA45-148373C4C098}"/>
                </a:ext>
              </a:extLst>
            </p:cNvPr>
            <p:cNvSpPr/>
            <p:nvPr/>
          </p:nvSpPr>
          <p:spPr>
            <a:xfrm>
              <a:off x="-839646" y="3115361"/>
              <a:ext cx="237418" cy="309358"/>
            </a:xfrm>
            <a:custGeom>
              <a:avLst/>
              <a:gdLst>
                <a:gd name="connsiteX0" fmla="*/ 26982 w 303207"/>
                <a:gd name="connsiteY0" fmla="*/ 27192 h 424861"/>
                <a:gd name="connsiteX1" fmla="*/ 303207 w 303207"/>
                <a:gd name="connsiteY1" fmla="*/ 31955 h 424861"/>
                <a:gd name="connsiteX2" fmla="*/ 299635 w 303207"/>
                <a:gd name="connsiteY2" fmla="*/ 348661 h 424861"/>
                <a:gd name="connsiteX3" fmla="*/ 250820 w 303207"/>
                <a:gd name="connsiteY3" fmla="*/ 379617 h 424861"/>
                <a:gd name="connsiteX4" fmla="*/ 224626 w 303207"/>
                <a:gd name="connsiteY4" fmla="*/ 424861 h 424861"/>
                <a:gd name="connsiteX5" fmla="*/ 17457 w 303207"/>
                <a:gd name="connsiteY5" fmla="*/ 423670 h 424861"/>
                <a:gd name="connsiteX6" fmla="*/ 9123 w 303207"/>
                <a:gd name="connsiteY6" fmla="*/ 410573 h 424861"/>
                <a:gd name="connsiteX7" fmla="*/ 26982 w 303207"/>
                <a:gd name="connsiteY7" fmla="*/ 27192 h 424861"/>
                <a:gd name="connsiteX0" fmla="*/ 27107 w 303332"/>
                <a:gd name="connsiteY0" fmla="*/ 27192 h 424861"/>
                <a:gd name="connsiteX1" fmla="*/ 303332 w 303332"/>
                <a:gd name="connsiteY1" fmla="*/ 31955 h 424861"/>
                <a:gd name="connsiteX2" fmla="*/ 299760 w 303332"/>
                <a:gd name="connsiteY2" fmla="*/ 348661 h 424861"/>
                <a:gd name="connsiteX3" fmla="*/ 250945 w 303332"/>
                <a:gd name="connsiteY3" fmla="*/ 379617 h 424861"/>
                <a:gd name="connsiteX4" fmla="*/ 224751 w 303332"/>
                <a:gd name="connsiteY4" fmla="*/ 424861 h 424861"/>
                <a:gd name="connsiteX5" fmla="*/ 17582 w 303332"/>
                <a:gd name="connsiteY5" fmla="*/ 423670 h 424861"/>
                <a:gd name="connsiteX6" fmla="*/ 9248 w 303332"/>
                <a:gd name="connsiteY6" fmla="*/ 410573 h 424861"/>
                <a:gd name="connsiteX7" fmla="*/ 27107 w 303332"/>
                <a:gd name="connsiteY7" fmla="*/ 27192 h 424861"/>
                <a:gd name="connsiteX0" fmla="*/ 17859 w 294084"/>
                <a:gd name="connsiteY0" fmla="*/ 27192 h 424861"/>
                <a:gd name="connsiteX1" fmla="*/ 294084 w 294084"/>
                <a:gd name="connsiteY1" fmla="*/ 31955 h 424861"/>
                <a:gd name="connsiteX2" fmla="*/ 290512 w 294084"/>
                <a:gd name="connsiteY2" fmla="*/ 348661 h 424861"/>
                <a:gd name="connsiteX3" fmla="*/ 241697 w 294084"/>
                <a:gd name="connsiteY3" fmla="*/ 379617 h 424861"/>
                <a:gd name="connsiteX4" fmla="*/ 215503 w 294084"/>
                <a:gd name="connsiteY4" fmla="*/ 424861 h 424861"/>
                <a:gd name="connsiteX5" fmla="*/ 8334 w 294084"/>
                <a:gd name="connsiteY5" fmla="*/ 423670 h 424861"/>
                <a:gd name="connsiteX6" fmla="*/ 0 w 294084"/>
                <a:gd name="connsiteY6" fmla="*/ 410573 h 424861"/>
                <a:gd name="connsiteX7" fmla="*/ 17859 w 294084"/>
                <a:gd name="connsiteY7" fmla="*/ 27192 h 424861"/>
                <a:gd name="connsiteX0" fmla="*/ 0 w 295275"/>
                <a:gd name="connsiteY0" fmla="*/ 30790 h 415362"/>
                <a:gd name="connsiteX1" fmla="*/ 295275 w 295275"/>
                <a:gd name="connsiteY1" fmla="*/ 22456 h 415362"/>
                <a:gd name="connsiteX2" fmla="*/ 291703 w 295275"/>
                <a:gd name="connsiteY2" fmla="*/ 339162 h 415362"/>
                <a:gd name="connsiteX3" fmla="*/ 242888 w 295275"/>
                <a:gd name="connsiteY3" fmla="*/ 370118 h 415362"/>
                <a:gd name="connsiteX4" fmla="*/ 216694 w 295275"/>
                <a:gd name="connsiteY4" fmla="*/ 415362 h 415362"/>
                <a:gd name="connsiteX5" fmla="*/ 9525 w 295275"/>
                <a:gd name="connsiteY5" fmla="*/ 414171 h 415362"/>
                <a:gd name="connsiteX6" fmla="*/ 1191 w 295275"/>
                <a:gd name="connsiteY6" fmla="*/ 401074 h 415362"/>
                <a:gd name="connsiteX7" fmla="*/ 0 w 295275"/>
                <a:gd name="connsiteY7" fmla="*/ 30790 h 415362"/>
                <a:gd name="connsiteX0" fmla="*/ 0 w 295275"/>
                <a:gd name="connsiteY0" fmla="*/ 8334 h 392906"/>
                <a:gd name="connsiteX1" fmla="*/ 295275 w 295275"/>
                <a:gd name="connsiteY1" fmla="*/ 0 h 392906"/>
                <a:gd name="connsiteX2" fmla="*/ 291703 w 295275"/>
                <a:gd name="connsiteY2" fmla="*/ 316706 h 392906"/>
                <a:gd name="connsiteX3" fmla="*/ 242888 w 295275"/>
                <a:gd name="connsiteY3" fmla="*/ 347662 h 392906"/>
                <a:gd name="connsiteX4" fmla="*/ 216694 w 295275"/>
                <a:gd name="connsiteY4" fmla="*/ 392906 h 392906"/>
                <a:gd name="connsiteX5" fmla="*/ 9525 w 295275"/>
                <a:gd name="connsiteY5" fmla="*/ 391715 h 392906"/>
                <a:gd name="connsiteX6" fmla="*/ 1191 w 295275"/>
                <a:gd name="connsiteY6" fmla="*/ 378618 h 392906"/>
                <a:gd name="connsiteX7" fmla="*/ 0 w 295275"/>
                <a:gd name="connsiteY7" fmla="*/ 8334 h 392906"/>
                <a:gd name="connsiteX0" fmla="*/ 0 w 294084"/>
                <a:gd name="connsiteY0" fmla="*/ 0 h 394097"/>
                <a:gd name="connsiteX1" fmla="*/ 294084 w 294084"/>
                <a:gd name="connsiteY1" fmla="*/ 1191 h 394097"/>
                <a:gd name="connsiteX2" fmla="*/ 290512 w 294084"/>
                <a:gd name="connsiteY2" fmla="*/ 317897 h 394097"/>
                <a:gd name="connsiteX3" fmla="*/ 241697 w 294084"/>
                <a:gd name="connsiteY3" fmla="*/ 348853 h 394097"/>
                <a:gd name="connsiteX4" fmla="*/ 215503 w 294084"/>
                <a:gd name="connsiteY4" fmla="*/ 394097 h 394097"/>
                <a:gd name="connsiteX5" fmla="*/ 8334 w 294084"/>
                <a:gd name="connsiteY5" fmla="*/ 392906 h 394097"/>
                <a:gd name="connsiteX6" fmla="*/ 0 w 294084"/>
                <a:gd name="connsiteY6" fmla="*/ 379809 h 394097"/>
                <a:gd name="connsiteX7" fmla="*/ 0 w 294084"/>
                <a:gd name="connsiteY7" fmla="*/ 0 h 39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084" h="394097">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6" name="Freeform: Shape 8">
              <a:extLst>
                <a:ext uri="{FF2B5EF4-FFF2-40B4-BE49-F238E27FC236}">
                  <a16:creationId xmlns:a16="http://schemas.microsoft.com/office/drawing/2014/main" id="{2BE78C91-6657-4A74-882F-FFEBDC8EC889}"/>
                </a:ext>
              </a:extLst>
            </p:cNvPr>
            <p:cNvSpPr/>
            <p:nvPr/>
          </p:nvSpPr>
          <p:spPr>
            <a:xfrm>
              <a:off x="-667765" y="3363383"/>
              <a:ext cx="64213" cy="60424"/>
            </a:xfrm>
            <a:custGeom>
              <a:avLst/>
              <a:gdLst>
                <a:gd name="connsiteX0" fmla="*/ 0 w 73818"/>
                <a:gd name="connsiteY0" fmla="*/ 71438 h 71438"/>
                <a:gd name="connsiteX1" fmla="*/ 73818 w 73818"/>
                <a:gd name="connsiteY1" fmla="*/ 3572 h 71438"/>
                <a:gd name="connsiteX2" fmla="*/ 0 w 73818"/>
                <a:gd name="connsiteY2" fmla="*/ 0 h 71438"/>
                <a:gd name="connsiteX3" fmla="*/ 0 w 73818"/>
                <a:gd name="connsiteY3" fmla="*/ 71438 h 71438"/>
              </a:gdLst>
              <a:ahLst/>
              <a:cxnLst>
                <a:cxn ang="0">
                  <a:pos x="connsiteX0" y="connsiteY0"/>
                </a:cxn>
                <a:cxn ang="0">
                  <a:pos x="connsiteX1" y="connsiteY1"/>
                </a:cxn>
                <a:cxn ang="0">
                  <a:pos x="connsiteX2" y="connsiteY2"/>
                </a:cxn>
                <a:cxn ang="0">
                  <a:pos x="connsiteX3" y="connsiteY3"/>
                </a:cxn>
              </a:cxnLst>
              <a:rect l="l" t="t" r="r" b="b"/>
              <a:pathLst>
                <a:path w="73818" h="71438">
                  <a:moveTo>
                    <a:pt x="0" y="71438"/>
                  </a:moveTo>
                  <a:lnTo>
                    <a:pt x="73818" y="3572"/>
                  </a:lnTo>
                  <a:lnTo>
                    <a:pt x="0" y="0"/>
                  </a:lnTo>
                  <a:lnTo>
                    <a:pt x="0" y="71438"/>
                  </a:lnTo>
                  <a:close/>
                </a:path>
              </a:pathLst>
            </a:custGeom>
            <a:solidFill>
              <a:srgbClr val="488E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7" name="Freeform 286">
              <a:extLst>
                <a:ext uri="{FF2B5EF4-FFF2-40B4-BE49-F238E27FC236}">
                  <a16:creationId xmlns:a16="http://schemas.microsoft.com/office/drawing/2014/main" id="{C3B5CCAB-C5D1-4F93-81CD-2284C37D9830}"/>
                </a:ext>
              </a:extLst>
            </p:cNvPr>
            <p:cNvSpPr>
              <a:spLocks noEditPoints="1"/>
            </p:cNvSpPr>
            <p:nvPr/>
          </p:nvSpPr>
          <p:spPr bwMode="auto">
            <a:xfrm>
              <a:off x="-846626" y="3111533"/>
              <a:ext cx="247190" cy="318229"/>
            </a:xfrm>
            <a:custGeom>
              <a:avLst/>
              <a:gdLst>
                <a:gd name="T0" fmla="*/ 130 w 179"/>
                <a:gd name="T1" fmla="*/ 237 h 237"/>
                <a:gd name="T2" fmla="*/ 11 w 179"/>
                <a:gd name="T3" fmla="*/ 237 h 237"/>
                <a:gd name="T4" fmla="*/ 11 w 179"/>
                <a:gd name="T5" fmla="*/ 237 h 237"/>
                <a:gd name="T6" fmla="*/ 7 w 179"/>
                <a:gd name="T7" fmla="*/ 236 h 237"/>
                <a:gd name="T8" fmla="*/ 5 w 179"/>
                <a:gd name="T9" fmla="*/ 233 h 237"/>
                <a:gd name="T10" fmla="*/ 2 w 179"/>
                <a:gd name="T11" fmla="*/ 230 h 237"/>
                <a:gd name="T12" fmla="*/ 0 w 179"/>
                <a:gd name="T13" fmla="*/ 226 h 237"/>
                <a:gd name="T14" fmla="*/ 0 w 179"/>
                <a:gd name="T15" fmla="*/ 11 h 237"/>
                <a:gd name="T16" fmla="*/ 0 w 179"/>
                <a:gd name="T17" fmla="*/ 11 h 237"/>
                <a:gd name="T18" fmla="*/ 2 w 179"/>
                <a:gd name="T19" fmla="*/ 7 h 237"/>
                <a:gd name="T20" fmla="*/ 5 w 179"/>
                <a:gd name="T21" fmla="*/ 2 h 237"/>
                <a:gd name="T22" fmla="*/ 7 w 179"/>
                <a:gd name="T23" fmla="*/ 1 h 237"/>
                <a:gd name="T24" fmla="*/ 11 w 179"/>
                <a:gd name="T25" fmla="*/ 0 h 237"/>
                <a:gd name="T26" fmla="*/ 168 w 179"/>
                <a:gd name="T27" fmla="*/ 0 h 237"/>
                <a:gd name="T28" fmla="*/ 168 w 179"/>
                <a:gd name="T29" fmla="*/ 0 h 237"/>
                <a:gd name="T30" fmla="*/ 172 w 179"/>
                <a:gd name="T31" fmla="*/ 1 h 237"/>
                <a:gd name="T32" fmla="*/ 176 w 179"/>
                <a:gd name="T33" fmla="*/ 2 h 237"/>
                <a:gd name="T34" fmla="*/ 179 w 179"/>
                <a:gd name="T35" fmla="*/ 7 h 237"/>
                <a:gd name="T36" fmla="*/ 179 w 179"/>
                <a:gd name="T37" fmla="*/ 11 h 237"/>
                <a:gd name="T38" fmla="*/ 179 w 179"/>
                <a:gd name="T39" fmla="*/ 190 h 237"/>
                <a:gd name="T40" fmla="*/ 179 w 179"/>
                <a:gd name="T41" fmla="*/ 190 h 237"/>
                <a:gd name="T42" fmla="*/ 179 w 179"/>
                <a:gd name="T43" fmla="*/ 192 h 237"/>
                <a:gd name="T44" fmla="*/ 132 w 179"/>
                <a:gd name="T45" fmla="*/ 236 h 237"/>
                <a:gd name="T46" fmla="*/ 132 w 179"/>
                <a:gd name="T47" fmla="*/ 236 h 237"/>
                <a:gd name="T48" fmla="*/ 130 w 179"/>
                <a:gd name="T49" fmla="*/ 237 h 237"/>
                <a:gd name="T50" fmla="*/ 130 w 179"/>
                <a:gd name="T51" fmla="*/ 237 h 237"/>
                <a:gd name="T52" fmla="*/ 11 w 179"/>
                <a:gd name="T53" fmla="*/ 5 h 237"/>
                <a:gd name="T54" fmla="*/ 11 w 179"/>
                <a:gd name="T55" fmla="*/ 5 h 237"/>
                <a:gd name="T56" fmla="*/ 10 w 179"/>
                <a:gd name="T57" fmla="*/ 5 h 237"/>
                <a:gd name="T58" fmla="*/ 7 w 179"/>
                <a:gd name="T59" fmla="*/ 7 h 237"/>
                <a:gd name="T60" fmla="*/ 6 w 179"/>
                <a:gd name="T61" fmla="*/ 8 h 237"/>
                <a:gd name="T62" fmla="*/ 6 w 179"/>
                <a:gd name="T63" fmla="*/ 11 h 237"/>
                <a:gd name="T64" fmla="*/ 6 w 179"/>
                <a:gd name="T65" fmla="*/ 226 h 237"/>
                <a:gd name="T66" fmla="*/ 6 w 179"/>
                <a:gd name="T67" fmla="*/ 226 h 237"/>
                <a:gd name="T68" fmla="*/ 6 w 179"/>
                <a:gd name="T69" fmla="*/ 227 h 237"/>
                <a:gd name="T70" fmla="*/ 7 w 179"/>
                <a:gd name="T71" fmla="*/ 230 h 237"/>
                <a:gd name="T72" fmla="*/ 10 w 179"/>
                <a:gd name="T73" fmla="*/ 230 h 237"/>
                <a:gd name="T74" fmla="*/ 11 w 179"/>
                <a:gd name="T75" fmla="*/ 232 h 237"/>
                <a:gd name="T76" fmla="*/ 129 w 179"/>
                <a:gd name="T77" fmla="*/ 232 h 237"/>
                <a:gd name="T78" fmla="*/ 173 w 179"/>
                <a:gd name="T79" fmla="*/ 189 h 237"/>
                <a:gd name="T80" fmla="*/ 173 w 179"/>
                <a:gd name="T81" fmla="*/ 11 h 237"/>
                <a:gd name="T82" fmla="*/ 173 w 179"/>
                <a:gd name="T83" fmla="*/ 11 h 237"/>
                <a:gd name="T84" fmla="*/ 173 w 179"/>
                <a:gd name="T85" fmla="*/ 8 h 237"/>
                <a:gd name="T86" fmla="*/ 172 w 179"/>
                <a:gd name="T87" fmla="*/ 7 h 237"/>
                <a:gd name="T88" fmla="*/ 170 w 179"/>
                <a:gd name="T89" fmla="*/ 5 h 237"/>
                <a:gd name="T90" fmla="*/ 168 w 179"/>
                <a:gd name="T91" fmla="*/ 5 h 237"/>
                <a:gd name="T92" fmla="*/ 11 w 179"/>
                <a:gd name="T93" fmla="*/ 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237">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8" name="Freeform 287">
              <a:extLst>
                <a:ext uri="{FF2B5EF4-FFF2-40B4-BE49-F238E27FC236}">
                  <a16:creationId xmlns:a16="http://schemas.microsoft.com/office/drawing/2014/main" id="{C51CB97A-8D4C-4CE3-A598-2B899E5B49D0}"/>
                </a:ext>
              </a:extLst>
            </p:cNvPr>
            <p:cNvSpPr>
              <a:spLocks/>
            </p:cNvSpPr>
            <p:nvPr/>
          </p:nvSpPr>
          <p:spPr bwMode="auto">
            <a:xfrm>
              <a:off x="-794150" y="3184041"/>
              <a:ext cx="146380" cy="6713"/>
            </a:xfrm>
            <a:custGeom>
              <a:avLst/>
              <a:gdLst>
                <a:gd name="T0" fmla="*/ 103 w 106"/>
                <a:gd name="T1" fmla="*/ 5 h 5"/>
                <a:gd name="T2" fmla="*/ 2 w 106"/>
                <a:gd name="T3" fmla="*/ 5 h 5"/>
                <a:gd name="T4" fmla="*/ 2 w 106"/>
                <a:gd name="T5" fmla="*/ 5 h 5"/>
                <a:gd name="T6" fmla="*/ 1 w 106"/>
                <a:gd name="T7" fmla="*/ 4 h 5"/>
                <a:gd name="T8" fmla="*/ 0 w 106"/>
                <a:gd name="T9" fmla="*/ 2 h 5"/>
                <a:gd name="T10" fmla="*/ 0 w 106"/>
                <a:gd name="T11" fmla="*/ 2 h 5"/>
                <a:gd name="T12" fmla="*/ 1 w 106"/>
                <a:gd name="T13" fmla="*/ 0 h 5"/>
                <a:gd name="T14" fmla="*/ 2 w 106"/>
                <a:gd name="T15" fmla="*/ 0 h 5"/>
                <a:gd name="T16" fmla="*/ 103 w 106"/>
                <a:gd name="T17" fmla="*/ 0 h 5"/>
                <a:gd name="T18" fmla="*/ 103 w 106"/>
                <a:gd name="T19" fmla="*/ 0 h 5"/>
                <a:gd name="T20" fmla="*/ 105 w 106"/>
                <a:gd name="T21" fmla="*/ 0 h 5"/>
                <a:gd name="T22" fmla="*/ 106 w 106"/>
                <a:gd name="T23" fmla="*/ 2 h 5"/>
                <a:gd name="T24" fmla="*/ 106 w 106"/>
                <a:gd name="T25" fmla="*/ 2 h 5"/>
                <a:gd name="T26" fmla="*/ 105 w 106"/>
                <a:gd name="T27" fmla="*/ 4 h 5"/>
                <a:gd name="T28" fmla="*/ 103 w 106"/>
                <a:gd name="T29" fmla="*/ 5 h 5"/>
                <a:gd name="T30" fmla="*/ 103 w 106"/>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5">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9" name="Freeform 288">
              <a:extLst>
                <a:ext uri="{FF2B5EF4-FFF2-40B4-BE49-F238E27FC236}">
                  <a16:creationId xmlns:a16="http://schemas.microsoft.com/office/drawing/2014/main" id="{86973C03-1F1C-41A3-B7C6-12F70B0E6CA7}"/>
                </a:ext>
              </a:extLst>
            </p:cNvPr>
            <p:cNvSpPr>
              <a:spLocks/>
            </p:cNvSpPr>
            <p:nvPr/>
          </p:nvSpPr>
          <p:spPr bwMode="auto">
            <a:xfrm>
              <a:off x="-794150" y="3229694"/>
              <a:ext cx="146380" cy="8056"/>
            </a:xfrm>
            <a:custGeom>
              <a:avLst/>
              <a:gdLst>
                <a:gd name="T0" fmla="*/ 103 w 106"/>
                <a:gd name="T1" fmla="*/ 6 h 6"/>
                <a:gd name="T2" fmla="*/ 2 w 106"/>
                <a:gd name="T3" fmla="*/ 6 h 6"/>
                <a:gd name="T4" fmla="*/ 2 w 106"/>
                <a:gd name="T5" fmla="*/ 6 h 6"/>
                <a:gd name="T6" fmla="*/ 1 w 106"/>
                <a:gd name="T7" fmla="*/ 4 h 6"/>
                <a:gd name="T8" fmla="*/ 0 w 106"/>
                <a:gd name="T9" fmla="*/ 3 h 6"/>
                <a:gd name="T10" fmla="*/ 0 w 106"/>
                <a:gd name="T11" fmla="*/ 3 h 6"/>
                <a:gd name="T12" fmla="*/ 1 w 106"/>
                <a:gd name="T13" fmla="*/ 0 h 6"/>
                <a:gd name="T14" fmla="*/ 2 w 106"/>
                <a:gd name="T15" fmla="*/ 0 h 6"/>
                <a:gd name="T16" fmla="*/ 103 w 106"/>
                <a:gd name="T17" fmla="*/ 0 h 6"/>
                <a:gd name="T18" fmla="*/ 103 w 106"/>
                <a:gd name="T19" fmla="*/ 0 h 6"/>
                <a:gd name="T20" fmla="*/ 105 w 106"/>
                <a:gd name="T21" fmla="*/ 0 h 6"/>
                <a:gd name="T22" fmla="*/ 106 w 106"/>
                <a:gd name="T23" fmla="*/ 3 h 6"/>
                <a:gd name="T24" fmla="*/ 106 w 106"/>
                <a:gd name="T25" fmla="*/ 3 h 6"/>
                <a:gd name="T26" fmla="*/ 105 w 106"/>
                <a:gd name="T27" fmla="*/ 4 h 6"/>
                <a:gd name="T28" fmla="*/ 103 w 106"/>
                <a:gd name="T29" fmla="*/ 6 h 6"/>
                <a:gd name="T30" fmla="*/ 103 w 106"/>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0" name="Freeform 289">
              <a:extLst>
                <a:ext uri="{FF2B5EF4-FFF2-40B4-BE49-F238E27FC236}">
                  <a16:creationId xmlns:a16="http://schemas.microsoft.com/office/drawing/2014/main" id="{3569FD31-230D-488E-B991-3E65D66A89FF}"/>
                </a:ext>
              </a:extLst>
            </p:cNvPr>
            <p:cNvSpPr>
              <a:spLocks/>
            </p:cNvSpPr>
            <p:nvPr/>
          </p:nvSpPr>
          <p:spPr bwMode="auto">
            <a:xfrm>
              <a:off x="-794150" y="3274005"/>
              <a:ext cx="146380" cy="8056"/>
            </a:xfrm>
            <a:custGeom>
              <a:avLst/>
              <a:gdLst>
                <a:gd name="T0" fmla="*/ 103 w 106"/>
                <a:gd name="T1" fmla="*/ 6 h 6"/>
                <a:gd name="T2" fmla="*/ 2 w 106"/>
                <a:gd name="T3" fmla="*/ 6 h 6"/>
                <a:gd name="T4" fmla="*/ 2 w 106"/>
                <a:gd name="T5" fmla="*/ 6 h 6"/>
                <a:gd name="T6" fmla="*/ 1 w 106"/>
                <a:gd name="T7" fmla="*/ 6 h 6"/>
                <a:gd name="T8" fmla="*/ 0 w 106"/>
                <a:gd name="T9" fmla="*/ 3 h 6"/>
                <a:gd name="T10" fmla="*/ 0 w 106"/>
                <a:gd name="T11" fmla="*/ 3 h 6"/>
                <a:gd name="T12" fmla="*/ 1 w 106"/>
                <a:gd name="T13" fmla="*/ 2 h 6"/>
                <a:gd name="T14" fmla="*/ 2 w 106"/>
                <a:gd name="T15" fmla="*/ 0 h 6"/>
                <a:gd name="T16" fmla="*/ 103 w 106"/>
                <a:gd name="T17" fmla="*/ 0 h 6"/>
                <a:gd name="T18" fmla="*/ 103 w 106"/>
                <a:gd name="T19" fmla="*/ 0 h 6"/>
                <a:gd name="T20" fmla="*/ 105 w 106"/>
                <a:gd name="T21" fmla="*/ 2 h 6"/>
                <a:gd name="T22" fmla="*/ 106 w 106"/>
                <a:gd name="T23" fmla="*/ 3 h 6"/>
                <a:gd name="T24" fmla="*/ 106 w 106"/>
                <a:gd name="T25" fmla="*/ 3 h 6"/>
                <a:gd name="T26" fmla="*/ 105 w 106"/>
                <a:gd name="T27" fmla="*/ 6 h 6"/>
                <a:gd name="T28" fmla="*/ 103 w 106"/>
                <a:gd name="T29" fmla="*/ 6 h 6"/>
                <a:gd name="T30" fmla="*/ 103 w 106"/>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1" name="Freeform 290">
              <a:extLst>
                <a:ext uri="{FF2B5EF4-FFF2-40B4-BE49-F238E27FC236}">
                  <a16:creationId xmlns:a16="http://schemas.microsoft.com/office/drawing/2014/main" id="{A30D0D08-27F8-41DB-89CC-B1FACB24429B}"/>
                </a:ext>
              </a:extLst>
            </p:cNvPr>
            <p:cNvSpPr>
              <a:spLocks/>
            </p:cNvSpPr>
            <p:nvPr/>
          </p:nvSpPr>
          <p:spPr bwMode="auto">
            <a:xfrm>
              <a:off x="-794150" y="3321001"/>
              <a:ext cx="146380" cy="6713"/>
            </a:xfrm>
            <a:custGeom>
              <a:avLst/>
              <a:gdLst>
                <a:gd name="T0" fmla="*/ 103 w 106"/>
                <a:gd name="T1" fmla="*/ 5 h 5"/>
                <a:gd name="T2" fmla="*/ 2 w 106"/>
                <a:gd name="T3" fmla="*/ 5 h 5"/>
                <a:gd name="T4" fmla="*/ 2 w 106"/>
                <a:gd name="T5" fmla="*/ 5 h 5"/>
                <a:gd name="T6" fmla="*/ 1 w 106"/>
                <a:gd name="T7" fmla="*/ 5 h 5"/>
                <a:gd name="T8" fmla="*/ 0 w 106"/>
                <a:gd name="T9" fmla="*/ 2 h 5"/>
                <a:gd name="T10" fmla="*/ 0 w 106"/>
                <a:gd name="T11" fmla="*/ 2 h 5"/>
                <a:gd name="T12" fmla="*/ 1 w 106"/>
                <a:gd name="T13" fmla="*/ 1 h 5"/>
                <a:gd name="T14" fmla="*/ 2 w 106"/>
                <a:gd name="T15" fmla="*/ 0 h 5"/>
                <a:gd name="T16" fmla="*/ 103 w 106"/>
                <a:gd name="T17" fmla="*/ 0 h 5"/>
                <a:gd name="T18" fmla="*/ 103 w 106"/>
                <a:gd name="T19" fmla="*/ 0 h 5"/>
                <a:gd name="T20" fmla="*/ 105 w 106"/>
                <a:gd name="T21" fmla="*/ 1 h 5"/>
                <a:gd name="T22" fmla="*/ 106 w 106"/>
                <a:gd name="T23" fmla="*/ 2 h 5"/>
                <a:gd name="T24" fmla="*/ 106 w 106"/>
                <a:gd name="T25" fmla="*/ 2 h 5"/>
                <a:gd name="T26" fmla="*/ 105 w 106"/>
                <a:gd name="T27" fmla="*/ 5 h 5"/>
                <a:gd name="T28" fmla="*/ 103 w 106"/>
                <a:gd name="T29" fmla="*/ 5 h 5"/>
                <a:gd name="T30" fmla="*/ 103 w 106"/>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5">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2" name="Freeform 291">
              <a:extLst>
                <a:ext uri="{FF2B5EF4-FFF2-40B4-BE49-F238E27FC236}">
                  <a16:creationId xmlns:a16="http://schemas.microsoft.com/office/drawing/2014/main" id="{34501C03-67A9-4135-839D-C2F861656A6E}"/>
                </a:ext>
              </a:extLst>
            </p:cNvPr>
            <p:cNvSpPr>
              <a:spLocks/>
            </p:cNvSpPr>
            <p:nvPr/>
          </p:nvSpPr>
          <p:spPr bwMode="auto">
            <a:xfrm>
              <a:off x="-674008" y="3362626"/>
              <a:ext cx="71809" cy="67137"/>
            </a:xfrm>
            <a:custGeom>
              <a:avLst/>
              <a:gdLst>
                <a:gd name="T0" fmla="*/ 2 w 52"/>
                <a:gd name="T1" fmla="*/ 50 h 50"/>
                <a:gd name="T2" fmla="*/ 2 w 52"/>
                <a:gd name="T3" fmla="*/ 50 h 50"/>
                <a:gd name="T4" fmla="*/ 1 w 52"/>
                <a:gd name="T5" fmla="*/ 49 h 50"/>
                <a:gd name="T6" fmla="*/ 0 w 52"/>
                <a:gd name="T7" fmla="*/ 47 h 50"/>
                <a:gd name="T8" fmla="*/ 0 w 52"/>
                <a:gd name="T9" fmla="*/ 11 h 50"/>
                <a:gd name="T10" fmla="*/ 0 w 52"/>
                <a:gd name="T11" fmla="*/ 11 h 50"/>
                <a:gd name="T12" fmla="*/ 1 w 52"/>
                <a:gd name="T13" fmla="*/ 7 h 50"/>
                <a:gd name="T14" fmla="*/ 2 w 52"/>
                <a:gd name="T15" fmla="*/ 3 h 50"/>
                <a:gd name="T16" fmla="*/ 7 w 52"/>
                <a:gd name="T17" fmla="*/ 2 h 50"/>
                <a:gd name="T18" fmla="*/ 11 w 52"/>
                <a:gd name="T19" fmla="*/ 0 h 50"/>
                <a:gd name="T20" fmla="*/ 49 w 52"/>
                <a:gd name="T21" fmla="*/ 0 h 50"/>
                <a:gd name="T22" fmla="*/ 49 w 52"/>
                <a:gd name="T23" fmla="*/ 0 h 50"/>
                <a:gd name="T24" fmla="*/ 52 w 52"/>
                <a:gd name="T25" fmla="*/ 2 h 50"/>
                <a:gd name="T26" fmla="*/ 52 w 52"/>
                <a:gd name="T27" fmla="*/ 3 h 50"/>
                <a:gd name="T28" fmla="*/ 52 w 52"/>
                <a:gd name="T29" fmla="*/ 3 h 50"/>
                <a:gd name="T30" fmla="*/ 52 w 52"/>
                <a:gd name="T31" fmla="*/ 5 h 50"/>
                <a:gd name="T32" fmla="*/ 49 w 52"/>
                <a:gd name="T33" fmla="*/ 6 h 50"/>
                <a:gd name="T34" fmla="*/ 11 w 52"/>
                <a:gd name="T35" fmla="*/ 6 h 50"/>
                <a:gd name="T36" fmla="*/ 11 w 52"/>
                <a:gd name="T37" fmla="*/ 6 h 50"/>
                <a:gd name="T38" fmla="*/ 7 w 52"/>
                <a:gd name="T39" fmla="*/ 7 h 50"/>
                <a:gd name="T40" fmla="*/ 5 w 52"/>
                <a:gd name="T41" fmla="*/ 11 h 50"/>
                <a:gd name="T42" fmla="*/ 5 w 52"/>
                <a:gd name="T43" fmla="*/ 47 h 50"/>
                <a:gd name="T44" fmla="*/ 5 w 52"/>
                <a:gd name="T45" fmla="*/ 47 h 50"/>
                <a:gd name="T46" fmla="*/ 5 w 52"/>
                <a:gd name="T47" fmla="*/ 49 h 50"/>
                <a:gd name="T48" fmla="*/ 2 w 52"/>
                <a:gd name="T49" fmla="*/ 50 h 50"/>
                <a:gd name="T50" fmla="*/ 2 w 52"/>
                <a:gd name="T5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0">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w="3175">
              <a:no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53" name="Group 152">
            <a:extLst>
              <a:ext uri="{FF2B5EF4-FFF2-40B4-BE49-F238E27FC236}">
                <a16:creationId xmlns:a16="http://schemas.microsoft.com/office/drawing/2014/main" id="{44833EC2-9C30-4C68-851C-51223FC150B4}"/>
              </a:ext>
            </a:extLst>
          </p:cNvPr>
          <p:cNvGrpSpPr/>
          <p:nvPr/>
        </p:nvGrpSpPr>
        <p:grpSpPr>
          <a:xfrm>
            <a:off x="3416796" y="3011773"/>
            <a:ext cx="356200" cy="313252"/>
            <a:chOff x="4050949" y="3250091"/>
            <a:chExt cx="380244" cy="339435"/>
          </a:xfrm>
        </p:grpSpPr>
        <p:sp>
          <p:nvSpPr>
            <p:cNvPr id="23" name="Freeform 571">
              <a:extLst>
                <a:ext uri="{FF2B5EF4-FFF2-40B4-BE49-F238E27FC236}">
                  <a16:creationId xmlns:a16="http://schemas.microsoft.com/office/drawing/2014/main" id="{31ADD995-7D9F-4C20-A9E5-7987EF1DCAE0}"/>
                </a:ext>
              </a:extLst>
            </p:cNvPr>
            <p:cNvSpPr>
              <a:spLocks/>
            </p:cNvSpPr>
            <p:nvPr/>
          </p:nvSpPr>
          <p:spPr bwMode="auto">
            <a:xfrm>
              <a:off x="4050949" y="3250091"/>
              <a:ext cx="243723" cy="237872"/>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4" name="Freeform 572">
              <a:extLst>
                <a:ext uri="{FF2B5EF4-FFF2-40B4-BE49-F238E27FC236}">
                  <a16:creationId xmlns:a16="http://schemas.microsoft.com/office/drawing/2014/main" id="{ACAB4234-511E-4FA1-B254-096D8B461E76}"/>
                </a:ext>
              </a:extLst>
            </p:cNvPr>
            <p:cNvSpPr>
              <a:spLocks/>
            </p:cNvSpPr>
            <p:nvPr/>
          </p:nvSpPr>
          <p:spPr bwMode="auto">
            <a:xfrm>
              <a:off x="4132495" y="3328491"/>
              <a:ext cx="80630" cy="79291"/>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5" name="Freeform 574">
              <a:extLst>
                <a:ext uri="{FF2B5EF4-FFF2-40B4-BE49-F238E27FC236}">
                  <a16:creationId xmlns:a16="http://schemas.microsoft.com/office/drawing/2014/main" id="{16DD9FAE-17C8-4F1F-9A62-8CCA2200D9FB}"/>
                </a:ext>
              </a:extLst>
            </p:cNvPr>
            <p:cNvSpPr>
              <a:spLocks/>
            </p:cNvSpPr>
            <p:nvPr/>
          </p:nvSpPr>
          <p:spPr bwMode="auto">
            <a:xfrm>
              <a:off x="4264435" y="3427381"/>
              <a:ext cx="166758" cy="162145"/>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26" name="Freeform 576">
              <a:extLst>
                <a:ext uri="{FF2B5EF4-FFF2-40B4-BE49-F238E27FC236}">
                  <a16:creationId xmlns:a16="http://schemas.microsoft.com/office/drawing/2014/main" id="{06FE5C0E-E36A-4524-AC0D-C9567BB729D8}"/>
                </a:ext>
              </a:extLst>
            </p:cNvPr>
            <p:cNvSpPr>
              <a:spLocks/>
            </p:cNvSpPr>
            <p:nvPr/>
          </p:nvSpPr>
          <p:spPr bwMode="auto">
            <a:xfrm>
              <a:off x="4319410" y="3481727"/>
              <a:ext cx="55892" cy="54346"/>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sp>
        <p:nvSpPr>
          <p:cNvPr id="27" name="TextBox 26">
            <a:extLst>
              <a:ext uri="{FF2B5EF4-FFF2-40B4-BE49-F238E27FC236}">
                <a16:creationId xmlns:a16="http://schemas.microsoft.com/office/drawing/2014/main" id="{EBBC4708-D62D-4B38-97FF-0F71793BAA32}"/>
              </a:ext>
            </a:extLst>
          </p:cNvPr>
          <p:cNvSpPr txBox="1"/>
          <p:nvPr/>
        </p:nvSpPr>
        <p:spPr>
          <a:xfrm>
            <a:off x="5928845" y="2388468"/>
            <a:ext cx="2497557" cy="379656"/>
          </a:xfrm>
          <a:prstGeom prst="rect">
            <a:avLst/>
          </a:prstGeom>
          <a:noFill/>
        </p:spPr>
        <p:txBody>
          <a:bodyPr wrap="square" rtlCol="0">
            <a:spAutoFit/>
          </a:bodyPr>
          <a:lstStyle/>
          <a:p>
            <a:pPr algn="ctr" defTabSz="609585">
              <a:defRPr/>
            </a:pPr>
            <a:r>
              <a:rPr lang="en-US" sz="1867" dirty="0">
                <a:solidFill>
                  <a:prstClr val="black"/>
                </a:solidFill>
                <a:latin typeface="Calibri"/>
                <a:ea typeface="IBM Plex Sans Medium" charset="0"/>
                <a:cs typeface="IBM Plex Sans Medium" charset="0"/>
              </a:rPr>
              <a:t>Application Framework</a:t>
            </a:r>
          </a:p>
        </p:txBody>
      </p:sp>
      <p:sp>
        <p:nvSpPr>
          <p:cNvPr id="28" name="TextBox 27">
            <a:extLst>
              <a:ext uri="{FF2B5EF4-FFF2-40B4-BE49-F238E27FC236}">
                <a16:creationId xmlns:a16="http://schemas.microsoft.com/office/drawing/2014/main" id="{43E46D7D-7298-446F-9482-3D477F23E753}"/>
              </a:ext>
            </a:extLst>
          </p:cNvPr>
          <p:cNvSpPr txBox="1"/>
          <p:nvPr/>
        </p:nvSpPr>
        <p:spPr>
          <a:xfrm>
            <a:off x="893989" y="2388468"/>
            <a:ext cx="2140112" cy="379656"/>
          </a:xfrm>
          <a:prstGeom prst="rect">
            <a:avLst/>
          </a:prstGeom>
          <a:noFill/>
        </p:spPr>
        <p:txBody>
          <a:bodyPr wrap="square" rtlCol="0">
            <a:spAutoFit/>
          </a:bodyPr>
          <a:lstStyle/>
          <a:p>
            <a:pPr algn="ctr" defTabSz="609585">
              <a:defRPr/>
            </a:pPr>
            <a:r>
              <a:rPr lang="en-US" sz="1867" dirty="0">
                <a:solidFill>
                  <a:prstClr val="black"/>
                </a:solidFill>
                <a:latin typeface="Calibri"/>
                <a:ea typeface="IBM Plex Sans Medium" charset="0"/>
                <a:cs typeface="IBM Plex Sans Medium" charset="0"/>
              </a:rPr>
              <a:t>CLI: </a:t>
            </a:r>
            <a:r>
              <a:rPr lang="en-US" sz="1867" dirty="0">
                <a:solidFill>
                  <a:prstClr val="black"/>
                </a:solidFill>
                <a:latin typeface="Calibri"/>
                <a:ea typeface="Century Gothic" charset="0"/>
                <a:cs typeface="Century Gothic" charset="0"/>
              </a:rPr>
              <a:t> build | deploy</a:t>
            </a:r>
          </a:p>
        </p:txBody>
      </p:sp>
      <p:sp>
        <p:nvSpPr>
          <p:cNvPr id="29" name="Arrow: Down 203">
            <a:extLst>
              <a:ext uri="{FF2B5EF4-FFF2-40B4-BE49-F238E27FC236}">
                <a16:creationId xmlns:a16="http://schemas.microsoft.com/office/drawing/2014/main" id="{5214695B-7D70-44B1-8222-E55B2AFA7039}"/>
              </a:ext>
            </a:extLst>
          </p:cNvPr>
          <p:cNvSpPr/>
          <p:nvPr/>
        </p:nvSpPr>
        <p:spPr>
          <a:xfrm flipV="1">
            <a:off x="6655942" y="2752811"/>
            <a:ext cx="716064" cy="662329"/>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grpSp>
        <p:nvGrpSpPr>
          <p:cNvPr id="156" name="Group 155">
            <a:extLst>
              <a:ext uri="{FF2B5EF4-FFF2-40B4-BE49-F238E27FC236}">
                <a16:creationId xmlns:a16="http://schemas.microsoft.com/office/drawing/2014/main" id="{AA407AFE-99B4-4F85-B94B-4ACE24B06C58}"/>
              </a:ext>
            </a:extLst>
          </p:cNvPr>
          <p:cNvGrpSpPr/>
          <p:nvPr/>
        </p:nvGrpSpPr>
        <p:grpSpPr>
          <a:xfrm>
            <a:off x="4567898" y="2926817"/>
            <a:ext cx="233267" cy="343245"/>
            <a:chOff x="-2259087" y="3053918"/>
            <a:chExt cx="233267" cy="343245"/>
          </a:xfrm>
        </p:grpSpPr>
        <p:sp>
          <p:nvSpPr>
            <p:cNvPr id="8" name="Freeform 535">
              <a:extLst>
                <a:ext uri="{FF2B5EF4-FFF2-40B4-BE49-F238E27FC236}">
                  <a16:creationId xmlns:a16="http://schemas.microsoft.com/office/drawing/2014/main" id="{7C67E452-E59F-454C-A9C4-FBA9F90A9140}"/>
                </a:ext>
              </a:extLst>
            </p:cNvPr>
            <p:cNvSpPr>
              <a:spLocks/>
            </p:cNvSpPr>
            <p:nvPr/>
          </p:nvSpPr>
          <p:spPr bwMode="auto">
            <a:xfrm>
              <a:off x="-2254421" y="3211176"/>
              <a:ext cx="223936" cy="181451"/>
            </a:xfrm>
            <a:custGeom>
              <a:avLst/>
              <a:gdLst>
                <a:gd name="T0" fmla="*/ 126 w 144"/>
                <a:gd name="T1" fmla="*/ 0 h 120"/>
                <a:gd name="T2" fmla="*/ 18 w 144"/>
                <a:gd name="T3" fmla="*/ 0 h 120"/>
                <a:gd name="T4" fmla="*/ 18 w 144"/>
                <a:gd name="T5" fmla="*/ 0 h 120"/>
                <a:gd name="T6" fmla="*/ 11 w 144"/>
                <a:gd name="T7" fmla="*/ 1 h 120"/>
                <a:gd name="T8" fmla="*/ 4 w 144"/>
                <a:gd name="T9" fmla="*/ 5 h 120"/>
                <a:gd name="T10" fmla="*/ 1 w 144"/>
                <a:gd name="T11" fmla="*/ 11 h 120"/>
                <a:gd name="T12" fmla="*/ 0 w 144"/>
                <a:gd name="T13" fmla="*/ 16 h 120"/>
                <a:gd name="T14" fmla="*/ 0 w 144"/>
                <a:gd name="T15" fmla="*/ 103 h 120"/>
                <a:gd name="T16" fmla="*/ 0 w 144"/>
                <a:gd name="T17" fmla="*/ 103 h 120"/>
                <a:gd name="T18" fmla="*/ 1 w 144"/>
                <a:gd name="T19" fmla="*/ 109 h 120"/>
                <a:gd name="T20" fmla="*/ 4 w 144"/>
                <a:gd name="T21" fmla="*/ 114 h 120"/>
                <a:gd name="T22" fmla="*/ 11 w 144"/>
                <a:gd name="T23" fmla="*/ 119 h 120"/>
                <a:gd name="T24" fmla="*/ 18 w 144"/>
                <a:gd name="T25" fmla="*/ 120 h 120"/>
                <a:gd name="T26" fmla="*/ 126 w 144"/>
                <a:gd name="T27" fmla="*/ 120 h 120"/>
                <a:gd name="T28" fmla="*/ 126 w 144"/>
                <a:gd name="T29" fmla="*/ 120 h 120"/>
                <a:gd name="T30" fmla="*/ 133 w 144"/>
                <a:gd name="T31" fmla="*/ 119 h 120"/>
                <a:gd name="T32" fmla="*/ 138 w 144"/>
                <a:gd name="T33" fmla="*/ 114 h 120"/>
                <a:gd name="T34" fmla="*/ 142 w 144"/>
                <a:gd name="T35" fmla="*/ 109 h 120"/>
                <a:gd name="T36" fmla="*/ 144 w 144"/>
                <a:gd name="T37" fmla="*/ 103 h 120"/>
                <a:gd name="T38" fmla="*/ 144 w 144"/>
                <a:gd name="T39" fmla="*/ 16 h 120"/>
                <a:gd name="T40" fmla="*/ 144 w 144"/>
                <a:gd name="T41" fmla="*/ 16 h 120"/>
                <a:gd name="T42" fmla="*/ 142 w 144"/>
                <a:gd name="T43" fmla="*/ 11 h 120"/>
                <a:gd name="T44" fmla="*/ 138 w 144"/>
                <a:gd name="T45" fmla="*/ 5 h 120"/>
                <a:gd name="T46" fmla="*/ 133 w 144"/>
                <a:gd name="T47" fmla="*/ 1 h 120"/>
                <a:gd name="T48" fmla="*/ 126 w 144"/>
                <a:gd name="T49" fmla="*/ 0 h 120"/>
                <a:gd name="T50" fmla="*/ 126 w 144"/>
                <a:gd name="T5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0">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w="3175">
              <a:solidFill>
                <a:srgbClr val="6167A3"/>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 name="Freeform 536">
              <a:extLst>
                <a:ext uri="{FF2B5EF4-FFF2-40B4-BE49-F238E27FC236}">
                  <a16:creationId xmlns:a16="http://schemas.microsoft.com/office/drawing/2014/main" id="{7C170121-6041-4E31-B2E2-AE633395075D}"/>
                </a:ext>
              </a:extLst>
            </p:cNvPr>
            <p:cNvSpPr>
              <a:spLocks noEditPoints="1"/>
            </p:cNvSpPr>
            <p:nvPr/>
          </p:nvSpPr>
          <p:spPr bwMode="auto">
            <a:xfrm>
              <a:off x="-2259087" y="3206639"/>
              <a:ext cx="233267" cy="190524"/>
            </a:xfrm>
            <a:custGeom>
              <a:avLst/>
              <a:gdLst>
                <a:gd name="T0" fmla="*/ 129 w 150"/>
                <a:gd name="T1" fmla="*/ 126 h 126"/>
                <a:gd name="T2" fmla="*/ 21 w 150"/>
                <a:gd name="T3" fmla="*/ 126 h 126"/>
                <a:gd name="T4" fmla="*/ 21 w 150"/>
                <a:gd name="T5" fmla="*/ 126 h 126"/>
                <a:gd name="T6" fmla="*/ 13 w 150"/>
                <a:gd name="T7" fmla="*/ 124 h 126"/>
                <a:gd name="T8" fmla="*/ 6 w 150"/>
                <a:gd name="T9" fmla="*/ 120 h 126"/>
                <a:gd name="T10" fmla="*/ 2 w 150"/>
                <a:gd name="T11" fmla="*/ 113 h 126"/>
                <a:gd name="T12" fmla="*/ 0 w 150"/>
                <a:gd name="T13" fmla="*/ 109 h 126"/>
                <a:gd name="T14" fmla="*/ 0 w 150"/>
                <a:gd name="T15" fmla="*/ 106 h 126"/>
                <a:gd name="T16" fmla="*/ 0 w 150"/>
                <a:gd name="T17" fmla="*/ 19 h 126"/>
                <a:gd name="T18" fmla="*/ 0 w 150"/>
                <a:gd name="T19" fmla="*/ 19 h 126"/>
                <a:gd name="T20" fmla="*/ 0 w 150"/>
                <a:gd name="T21" fmla="*/ 17 h 126"/>
                <a:gd name="T22" fmla="*/ 2 w 150"/>
                <a:gd name="T23" fmla="*/ 12 h 126"/>
                <a:gd name="T24" fmla="*/ 6 w 150"/>
                <a:gd name="T25" fmla="*/ 6 h 126"/>
                <a:gd name="T26" fmla="*/ 13 w 150"/>
                <a:gd name="T27" fmla="*/ 1 h 126"/>
                <a:gd name="T28" fmla="*/ 21 w 150"/>
                <a:gd name="T29" fmla="*/ 0 h 126"/>
                <a:gd name="T30" fmla="*/ 129 w 150"/>
                <a:gd name="T31" fmla="*/ 0 h 126"/>
                <a:gd name="T32" fmla="*/ 129 w 150"/>
                <a:gd name="T33" fmla="*/ 0 h 126"/>
                <a:gd name="T34" fmla="*/ 137 w 150"/>
                <a:gd name="T35" fmla="*/ 1 h 126"/>
                <a:gd name="T36" fmla="*/ 144 w 150"/>
                <a:gd name="T37" fmla="*/ 6 h 126"/>
                <a:gd name="T38" fmla="*/ 148 w 150"/>
                <a:gd name="T39" fmla="*/ 12 h 126"/>
                <a:gd name="T40" fmla="*/ 150 w 150"/>
                <a:gd name="T41" fmla="*/ 17 h 126"/>
                <a:gd name="T42" fmla="*/ 150 w 150"/>
                <a:gd name="T43" fmla="*/ 19 h 126"/>
                <a:gd name="T44" fmla="*/ 150 w 150"/>
                <a:gd name="T45" fmla="*/ 106 h 126"/>
                <a:gd name="T46" fmla="*/ 150 w 150"/>
                <a:gd name="T47" fmla="*/ 106 h 126"/>
                <a:gd name="T48" fmla="*/ 150 w 150"/>
                <a:gd name="T49" fmla="*/ 109 h 126"/>
                <a:gd name="T50" fmla="*/ 148 w 150"/>
                <a:gd name="T51" fmla="*/ 113 h 126"/>
                <a:gd name="T52" fmla="*/ 144 w 150"/>
                <a:gd name="T53" fmla="*/ 120 h 126"/>
                <a:gd name="T54" fmla="*/ 137 w 150"/>
                <a:gd name="T55" fmla="*/ 124 h 126"/>
                <a:gd name="T56" fmla="*/ 129 w 150"/>
                <a:gd name="T57" fmla="*/ 126 h 126"/>
                <a:gd name="T58" fmla="*/ 129 w 150"/>
                <a:gd name="T59" fmla="*/ 126 h 126"/>
                <a:gd name="T60" fmla="*/ 21 w 150"/>
                <a:gd name="T61" fmla="*/ 6 h 126"/>
                <a:gd name="T62" fmla="*/ 21 w 150"/>
                <a:gd name="T63" fmla="*/ 6 h 126"/>
                <a:gd name="T64" fmla="*/ 16 w 150"/>
                <a:gd name="T65" fmla="*/ 7 h 126"/>
                <a:gd name="T66" fmla="*/ 10 w 150"/>
                <a:gd name="T67" fmla="*/ 10 h 126"/>
                <a:gd name="T68" fmla="*/ 6 w 150"/>
                <a:gd name="T69" fmla="*/ 14 h 126"/>
                <a:gd name="T70" fmla="*/ 6 w 150"/>
                <a:gd name="T71" fmla="*/ 19 h 126"/>
                <a:gd name="T72" fmla="*/ 6 w 150"/>
                <a:gd name="T73" fmla="*/ 106 h 126"/>
                <a:gd name="T74" fmla="*/ 6 w 150"/>
                <a:gd name="T75" fmla="*/ 106 h 126"/>
                <a:gd name="T76" fmla="*/ 6 w 150"/>
                <a:gd name="T77" fmla="*/ 112 h 126"/>
                <a:gd name="T78" fmla="*/ 10 w 150"/>
                <a:gd name="T79" fmla="*/ 116 h 126"/>
                <a:gd name="T80" fmla="*/ 16 w 150"/>
                <a:gd name="T81" fmla="*/ 119 h 126"/>
                <a:gd name="T82" fmla="*/ 21 w 150"/>
                <a:gd name="T83" fmla="*/ 120 h 126"/>
                <a:gd name="T84" fmla="*/ 129 w 150"/>
                <a:gd name="T85" fmla="*/ 120 h 126"/>
                <a:gd name="T86" fmla="*/ 129 w 150"/>
                <a:gd name="T87" fmla="*/ 120 h 126"/>
                <a:gd name="T88" fmla="*/ 134 w 150"/>
                <a:gd name="T89" fmla="*/ 119 h 126"/>
                <a:gd name="T90" fmla="*/ 140 w 150"/>
                <a:gd name="T91" fmla="*/ 116 h 126"/>
                <a:gd name="T92" fmla="*/ 143 w 150"/>
                <a:gd name="T93" fmla="*/ 112 h 126"/>
                <a:gd name="T94" fmla="*/ 144 w 150"/>
                <a:gd name="T95" fmla="*/ 106 h 126"/>
                <a:gd name="T96" fmla="*/ 144 w 150"/>
                <a:gd name="T97" fmla="*/ 19 h 126"/>
                <a:gd name="T98" fmla="*/ 144 w 150"/>
                <a:gd name="T99" fmla="*/ 19 h 126"/>
                <a:gd name="T100" fmla="*/ 143 w 150"/>
                <a:gd name="T101" fmla="*/ 14 h 126"/>
                <a:gd name="T102" fmla="*/ 140 w 150"/>
                <a:gd name="T103" fmla="*/ 10 h 126"/>
                <a:gd name="T104" fmla="*/ 134 w 150"/>
                <a:gd name="T105" fmla="*/ 7 h 126"/>
                <a:gd name="T106" fmla="*/ 129 w 150"/>
                <a:gd name="T107" fmla="*/ 6 h 126"/>
                <a:gd name="T108" fmla="*/ 21 w 150"/>
                <a:gd name="T10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 h="126">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0" name="Freeform 537">
              <a:extLst>
                <a:ext uri="{FF2B5EF4-FFF2-40B4-BE49-F238E27FC236}">
                  <a16:creationId xmlns:a16="http://schemas.microsoft.com/office/drawing/2014/main" id="{61C7D7EA-45B0-45C8-8AB0-7739869BA5D6}"/>
                </a:ext>
              </a:extLst>
            </p:cNvPr>
            <p:cNvSpPr>
              <a:spLocks/>
            </p:cNvSpPr>
            <p:nvPr/>
          </p:nvSpPr>
          <p:spPr bwMode="auto">
            <a:xfrm>
              <a:off x="-2172001" y="3265611"/>
              <a:ext cx="52874" cy="77117"/>
            </a:xfrm>
            <a:custGeom>
              <a:avLst/>
              <a:gdLst>
                <a:gd name="T0" fmla="*/ 34 w 34"/>
                <a:gd name="T1" fmla="*/ 51 h 51"/>
                <a:gd name="T2" fmla="*/ 24 w 34"/>
                <a:gd name="T3" fmla="*/ 22 h 51"/>
                <a:gd name="T4" fmla="*/ 24 w 34"/>
                <a:gd name="T5" fmla="*/ 22 h 51"/>
                <a:gd name="T6" fmla="*/ 29 w 34"/>
                <a:gd name="T7" fmla="*/ 18 h 51"/>
                <a:gd name="T8" fmla="*/ 30 w 34"/>
                <a:gd name="T9" fmla="*/ 15 h 51"/>
                <a:gd name="T10" fmla="*/ 31 w 34"/>
                <a:gd name="T11" fmla="*/ 12 h 51"/>
                <a:gd name="T12" fmla="*/ 31 w 34"/>
                <a:gd name="T13" fmla="*/ 12 h 51"/>
                <a:gd name="T14" fmla="*/ 30 w 34"/>
                <a:gd name="T15" fmla="*/ 7 h 51"/>
                <a:gd name="T16" fmla="*/ 27 w 34"/>
                <a:gd name="T17" fmla="*/ 2 h 51"/>
                <a:gd name="T18" fmla="*/ 23 w 34"/>
                <a:gd name="T19" fmla="*/ 0 h 51"/>
                <a:gd name="T20" fmla="*/ 18 w 34"/>
                <a:gd name="T21" fmla="*/ 0 h 51"/>
                <a:gd name="T22" fmla="*/ 18 w 34"/>
                <a:gd name="T23" fmla="*/ 0 h 51"/>
                <a:gd name="T24" fmla="*/ 12 w 34"/>
                <a:gd name="T25" fmla="*/ 0 h 51"/>
                <a:gd name="T26" fmla="*/ 8 w 34"/>
                <a:gd name="T27" fmla="*/ 2 h 51"/>
                <a:gd name="T28" fmla="*/ 5 w 34"/>
                <a:gd name="T29" fmla="*/ 7 h 51"/>
                <a:gd name="T30" fmla="*/ 4 w 34"/>
                <a:gd name="T31" fmla="*/ 12 h 51"/>
                <a:gd name="T32" fmla="*/ 4 w 34"/>
                <a:gd name="T33" fmla="*/ 12 h 51"/>
                <a:gd name="T34" fmla="*/ 4 w 34"/>
                <a:gd name="T35" fmla="*/ 15 h 51"/>
                <a:gd name="T36" fmla="*/ 5 w 34"/>
                <a:gd name="T37" fmla="*/ 18 h 51"/>
                <a:gd name="T38" fmla="*/ 9 w 34"/>
                <a:gd name="T39" fmla="*/ 22 h 51"/>
                <a:gd name="T40" fmla="*/ 0 w 34"/>
                <a:gd name="T41" fmla="*/ 51 h 51"/>
                <a:gd name="T42" fmla="*/ 34 w 34"/>
                <a:gd name="T4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51">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1" name="Freeform 538">
              <a:extLst>
                <a:ext uri="{FF2B5EF4-FFF2-40B4-BE49-F238E27FC236}">
                  <a16:creationId xmlns:a16="http://schemas.microsoft.com/office/drawing/2014/main" id="{C9F08976-8184-4CE7-A801-CDBC6E8EF51E}"/>
                </a:ext>
              </a:extLst>
            </p:cNvPr>
            <p:cNvSpPr>
              <a:spLocks noEditPoints="1"/>
            </p:cNvSpPr>
            <p:nvPr/>
          </p:nvSpPr>
          <p:spPr bwMode="auto">
            <a:xfrm>
              <a:off x="-2176666" y="3261074"/>
              <a:ext cx="62205" cy="86190"/>
            </a:xfrm>
            <a:custGeom>
              <a:avLst/>
              <a:gdLst>
                <a:gd name="T0" fmla="*/ 37 w 40"/>
                <a:gd name="T1" fmla="*/ 57 h 57"/>
                <a:gd name="T2" fmla="*/ 3 w 40"/>
                <a:gd name="T3" fmla="*/ 57 h 57"/>
                <a:gd name="T4" fmla="*/ 3 w 40"/>
                <a:gd name="T5" fmla="*/ 57 h 57"/>
                <a:gd name="T6" fmla="*/ 1 w 40"/>
                <a:gd name="T7" fmla="*/ 55 h 57"/>
                <a:gd name="T8" fmla="*/ 1 w 40"/>
                <a:gd name="T9" fmla="*/ 55 h 57"/>
                <a:gd name="T10" fmla="*/ 0 w 40"/>
                <a:gd name="T11" fmla="*/ 54 h 57"/>
                <a:gd name="T12" fmla="*/ 10 w 40"/>
                <a:gd name="T13" fmla="*/ 26 h 57"/>
                <a:gd name="T14" fmla="*/ 10 w 40"/>
                <a:gd name="T15" fmla="*/ 26 h 57"/>
                <a:gd name="T16" fmla="*/ 5 w 40"/>
                <a:gd name="T17" fmla="*/ 21 h 57"/>
                <a:gd name="T18" fmla="*/ 4 w 40"/>
                <a:gd name="T19" fmla="*/ 15 h 57"/>
                <a:gd name="T20" fmla="*/ 4 w 40"/>
                <a:gd name="T21" fmla="*/ 15 h 57"/>
                <a:gd name="T22" fmla="*/ 5 w 40"/>
                <a:gd name="T23" fmla="*/ 8 h 57"/>
                <a:gd name="T24" fmla="*/ 8 w 40"/>
                <a:gd name="T25" fmla="*/ 4 h 57"/>
                <a:gd name="T26" fmla="*/ 14 w 40"/>
                <a:gd name="T27" fmla="*/ 1 h 57"/>
                <a:gd name="T28" fmla="*/ 21 w 40"/>
                <a:gd name="T29" fmla="*/ 0 h 57"/>
                <a:gd name="T30" fmla="*/ 21 w 40"/>
                <a:gd name="T31" fmla="*/ 0 h 57"/>
                <a:gd name="T32" fmla="*/ 26 w 40"/>
                <a:gd name="T33" fmla="*/ 1 h 57"/>
                <a:gd name="T34" fmla="*/ 32 w 40"/>
                <a:gd name="T35" fmla="*/ 4 h 57"/>
                <a:gd name="T36" fmla="*/ 36 w 40"/>
                <a:gd name="T37" fmla="*/ 8 h 57"/>
                <a:gd name="T38" fmla="*/ 37 w 40"/>
                <a:gd name="T39" fmla="*/ 15 h 57"/>
                <a:gd name="T40" fmla="*/ 37 w 40"/>
                <a:gd name="T41" fmla="*/ 15 h 57"/>
                <a:gd name="T42" fmla="*/ 34 w 40"/>
                <a:gd name="T43" fmla="*/ 21 h 57"/>
                <a:gd name="T44" fmla="*/ 30 w 40"/>
                <a:gd name="T45" fmla="*/ 26 h 57"/>
                <a:gd name="T46" fmla="*/ 40 w 40"/>
                <a:gd name="T47" fmla="*/ 54 h 57"/>
                <a:gd name="T48" fmla="*/ 40 w 40"/>
                <a:gd name="T49" fmla="*/ 54 h 57"/>
                <a:gd name="T50" fmla="*/ 40 w 40"/>
                <a:gd name="T51" fmla="*/ 55 h 57"/>
                <a:gd name="T52" fmla="*/ 40 w 40"/>
                <a:gd name="T53" fmla="*/ 55 h 57"/>
                <a:gd name="T54" fmla="*/ 37 w 40"/>
                <a:gd name="T55" fmla="*/ 57 h 57"/>
                <a:gd name="T56" fmla="*/ 37 w 40"/>
                <a:gd name="T57" fmla="*/ 57 h 57"/>
                <a:gd name="T58" fmla="*/ 7 w 40"/>
                <a:gd name="T59" fmla="*/ 51 h 57"/>
                <a:gd name="T60" fmla="*/ 33 w 40"/>
                <a:gd name="T61" fmla="*/ 51 h 57"/>
                <a:gd name="T62" fmla="*/ 25 w 40"/>
                <a:gd name="T63" fmla="*/ 26 h 57"/>
                <a:gd name="T64" fmla="*/ 25 w 40"/>
                <a:gd name="T65" fmla="*/ 26 h 57"/>
                <a:gd name="T66" fmla="*/ 25 w 40"/>
                <a:gd name="T67" fmla="*/ 23 h 57"/>
                <a:gd name="T68" fmla="*/ 26 w 40"/>
                <a:gd name="T69" fmla="*/ 22 h 57"/>
                <a:gd name="T70" fmla="*/ 26 w 40"/>
                <a:gd name="T71" fmla="*/ 22 h 57"/>
                <a:gd name="T72" fmla="*/ 30 w 40"/>
                <a:gd name="T73" fmla="*/ 19 h 57"/>
                <a:gd name="T74" fmla="*/ 32 w 40"/>
                <a:gd name="T75" fmla="*/ 15 h 57"/>
                <a:gd name="T76" fmla="*/ 32 w 40"/>
                <a:gd name="T77" fmla="*/ 15 h 57"/>
                <a:gd name="T78" fmla="*/ 30 w 40"/>
                <a:gd name="T79" fmla="*/ 11 h 57"/>
                <a:gd name="T80" fmla="*/ 27 w 40"/>
                <a:gd name="T81" fmla="*/ 8 h 57"/>
                <a:gd name="T82" fmla="*/ 25 w 40"/>
                <a:gd name="T83" fmla="*/ 5 h 57"/>
                <a:gd name="T84" fmla="*/ 21 w 40"/>
                <a:gd name="T85" fmla="*/ 5 h 57"/>
                <a:gd name="T86" fmla="*/ 21 w 40"/>
                <a:gd name="T87" fmla="*/ 5 h 57"/>
                <a:gd name="T88" fmla="*/ 16 w 40"/>
                <a:gd name="T89" fmla="*/ 5 h 57"/>
                <a:gd name="T90" fmla="*/ 12 w 40"/>
                <a:gd name="T91" fmla="*/ 8 h 57"/>
                <a:gd name="T92" fmla="*/ 10 w 40"/>
                <a:gd name="T93" fmla="*/ 11 h 57"/>
                <a:gd name="T94" fmla="*/ 10 w 40"/>
                <a:gd name="T95" fmla="*/ 15 h 57"/>
                <a:gd name="T96" fmla="*/ 10 w 40"/>
                <a:gd name="T97" fmla="*/ 15 h 57"/>
                <a:gd name="T98" fmla="*/ 11 w 40"/>
                <a:gd name="T99" fmla="*/ 19 h 57"/>
                <a:gd name="T100" fmla="*/ 14 w 40"/>
                <a:gd name="T101" fmla="*/ 22 h 57"/>
                <a:gd name="T102" fmla="*/ 14 w 40"/>
                <a:gd name="T103" fmla="*/ 22 h 57"/>
                <a:gd name="T104" fmla="*/ 15 w 40"/>
                <a:gd name="T105" fmla="*/ 23 h 57"/>
                <a:gd name="T106" fmla="*/ 15 w 40"/>
                <a:gd name="T107" fmla="*/ 26 h 57"/>
                <a:gd name="T108" fmla="*/ 7 w 40"/>
                <a:gd name="T109" fmla="*/ 5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57">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2" name="Freeform 539">
              <a:extLst>
                <a:ext uri="{FF2B5EF4-FFF2-40B4-BE49-F238E27FC236}">
                  <a16:creationId xmlns:a16="http://schemas.microsoft.com/office/drawing/2014/main" id="{08537499-A075-4829-AC45-EFF771846553}"/>
                </a:ext>
              </a:extLst>
            </p:cNvPr>
            <p:cNvSpPr>
              <a:spLocks/>
            </p:cNvSpPr>
            <p:nvPr/>
          </p:nvSpPr>
          <p:spPr bwMode="auto">
            <a:xfrm>
              <a:off x="-2224875" y="3058454"/>
              <a:ext cx="157067" cy="152722"/>
            </a:xfrm>
            <a:custGeom>
              <a:avLst/>
              <a:gdLst>
                <a:gd name="T0" fmla="*/ 82 w 101"/>
                <a:gd name="T1" fmla="*/ 101 h 101"/>
                <a:gd name="T2" fmla="*/ 82 w 101"/>
                <a:gd name="T3" fmla="*/ 53 h 101"/>
                <a:gd name="T4" fmla="*/ 82 w 101"/>
                <a:gd name="T5" fmla="*/ 53 h 101"/>
                <a:gd name="T6" fmla="*/ 81 w 101"/>
                <a:gd name="T7" fmla="*/ 46 h 101"/>
                <a:gd name="T8" fmla="*/ 79 w 101"/>
                <a:gd name="T9" fmla="*/ 40 h 101"/>
                <a:gd name="T10" fmla="*/ 76 w 101"/>
                <a:gd name="T11" fmla="*/ 35 h 101"/>
                <a:gd name="T12" fmla="*/ 72 w 101"/>
                <a:gd name="T13" fmla="*/ 30 h 101"/>
                <a:gd name="T14" fmla="*/ 68 w 101"/>
                <a:gd name="T15" fmla="*/ 26 h 101"/>
                <a:gd name="T16" fmla="*/ 63 w 101"/>
                <a:gd name="T17" fmla="*/ 24 h 101"/>
                <a:gd name="T18" fmla="*/ 57 w 101"/>
                <a:gd name="T19" fmla="*/ 22 h 101"/>
                <a:gd name="T20" fmla="*/ 50 w 101"/>
                <a:gd name="T21" fmla="*/ 22 h 101"/>
                <a:gd name="T22" fmla="*/ 50 w 101"/>
                <a:gd name="T23" fmla="*/ 22 h 101"/>
                <a:gd name="T24" fmla="*/ 45 w 101"/>
                <a:gd name="T25" fmla="*/ 22 h 101"/>
                <a:gd name="T26" fmla="*/ 39 w 101"/>
                <a:gd name="T27" fmla="*/ 24 h 101"/>
                <a:gd name="T28" fmla="*/ 34 w 101"/>
                <a:gd name="T29" fmla="*/ 26 h 101"/>
                <a:gd name="T30" fmla="*/ 29 w 101"/>
                <a:gd name="T31" fmla="*/ 30 h 101"/>
                <a:gd name="T32" fmla="*/ 25 w 101"/>
                <a:gd name="T33" fmla="*/ 35 h 101"/>
                <a:gd name="T34" fmla="*/ 23 w 101"/>
                <a:gd name="T35" fmla="*/ 40 h 101"/>
                <a:gd name="T36" fmla="*/ 20 w 101"/>
                <a:gd name="T37" fmla="*/ 46 h 101"/>
                <a:gd name="T38" fmla="*/ 20 w 101"/>
                <a:gd name="T39" fmla="*/ 53 h 101"/>
                <a:gd name="T40" fmla="*/ 20 w 101"/>
                <a:gd name="T41" fmla="*/ 101 h 101"/>
                <a:gd name="T42" fmla="*/ 0 w 101"/>
                <a:gd name="T43" fmla="*/ 101 h 101"/>
                <a:gd name="T44" fmla="*/ 0 w 101"/>
                <a:gd name="T45" fmla="*/ 50 h 101"/>
                <a:gd name="T46" fmla="*/ 0 w 101"/>
                <a:gd name="T47" fmla="*/ 50 h 101"/>
                <a:gd name="T48" fmla="*/ 2 w 101"/>
                <a:gd name="T49" fmla="*/ 40 h 101"/>
                <a:gd name="T50" fmla="*/ 5 w 101"/>
                <a:gd name="T51" fmla="*/ 30 h 101"/>
                <a:gd name="T52" fmla="*/ 9 w 101"/>
                <a:gd name="T53" fmla="*/ 22 h 101"/>
                <a:gd name="T54" fmla="*/ 16 w 101"/>
                <a:gd name="T55" fmla="*/ 14 h 101"/>
                <a:gd name="T56" fmla="*/ 23 w 101"/>
                <a:gd name="T57" fmla="*/ 8 h 101"/>
                <a:gd name="T58" fmla="*/ 31 w 101"/>
                <a:gd name="T59" fmla="*/ 4 h 101"/>
                <a:gd name="T60" fmla="*/ 41 w 101"/>
                <a:gd name="T61" fmla="*/ 0 h 101"/>
                <a:gd name="T62" fmla="*/ 50 w 101"/>
                <a:gd name="T63" fmla="*/ 0 h 101"/>
                <a:gd name="T64" fmla="*/ 50 w 101"/>
                <a:gd name="T65" fmla="*/ 0 h 101"/>
                <a:gd name="T66" fmla="*/ 61 w 101"/>
                <a:gd name="T67" fmla="*/ 0 h 101"/>
                <a:gd name="T68" fmla="*/ 70 w 101"/>
                <a:gd name="T69" fmla="*/ 4 h 101"/>
                <a:gd name="T70" fmla="*/ 79 w 101"/>
                <a:gd name="T71" fmla="*/ 8 h 101"/>
                <a:gd name="T72" fmla="*/ 86 w 101"/>
                <a:gd name="T73" fmla="*/ 14 h 101"/>
                <a:gd name="T74" fmla="*/ 92 w 101"/>
                <a:gd name="T75" fmla="*/ 22 h 101"/>
                <a:gd name="T76" fmla="*/ 97 w 101"/>
                <a:gd name="T77" fmla="*/ 30 h 101"/>
                <a:gd name="T78" fmla="*/ 100 w 101"/>
                <a:gd name="T79" fmla="*/ 40 h 101"/>
                <a:gd name="T80" fmla="*/ 101 w 101"/>
                <a:gd name="T81" fmla="*/ 50 h 101"/>
                <a:gd name="T82" fmla="*/ 101 w 101"/>
                <a:gd name="T83" fmla="*/ 101 h 101"/>
                <a:gd name="T84" fmla="*/ 82 w 101"/>
                <a:gd name="T8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13" name="Freeform 540">
              <a:extLst>
                <a:ext uri="{FF2B5EF4-FFF2-40B4-BE49-F238E27FC236}">
                  <a16:creationId xmlns:a16="http://schemas.microsoft.com/office/drawing/2014/main" id="{EDC7506A-C539-4714-B58B-17489FEB74C6}"/>
                </a:ext>
              </a:extLst>
            </p:cNvPr>
            <p:cNvSpPr>
              <a:spLocks noEditPoints="1"/>
            </p:cNvSpPr>
            <p:nvPr/>
          </p:nvSpPr>
          <p:spPr bwMode="auto">
            <a:xfrm>
              <a:off x="-2227985" y="3053918"/>
              <a:ext cx="164842" cy="161795"/>
            </a:xfrm>
            <a:custGeom>
              <a:avLst/>
              <a:gdLst>
                <a:gd name="T0" fmla="*/ 84 w 106"/>
                <a:gd name="T1" fmla="*/ 107 h 107"/>
                <a:gd name="T2" fmla="*/ 81 w 106"/>
                <a:gd name="T3" fmla="*/ 107 h 107"/>
                <a:gd name="T4" fmla="*/ 81 w 106"/>
                <a:gd name="T5" fmla="*/ 56 h 107"/>
                <a:gd name="T6" fmla="*/ 80 w 106"/>
                <a:gd name="T7" fmla="*/ 50 h 107"/>
                <a:gd name="T8" fmla="*/ 76 w 106"/>
                <a:gd name="T9" fmla="*/ 40 h 107"/>
                <a:gd name="T10" fmla="*/ 69 w 106"/>
                <a:gd name="T11" fmla="*/ 32 h 107"/>
                <a:gd name="T12" fmla="*/ 58 w 106"/>
                <a:gd name="T13" fmla="*/ 28 h 107"/>
                <a:gd name="T14" fmla="*/ 52 w 106"/>
                <a:gd name="T15" fmla="*/ 28 h 107"/>
                <a:gd name="T16" fmla="*/ 41 w 106"/>
                <a:gd name="T17" fmla="*/ 29 h 107"/>
                <a:gd name="T18" fmla="*/ 33 w 106"/>
                <a:gd name="T19" fmla="*/ 36 h 107"/>
                <a:gd name="T20" fmla="*/ 27 w 106"/>
                <a:gd name="T21" fmla="*/ 44 h 107"/>
                <a:gd name="T22" fmla="*/ 25 w 106"/>
                <a:gd name="T23" fmla="*/ 56 h 107"/>
                <a:gd name="T24" fmla="*/ 25 w 106"/>
                <a:gd name="T25" fmla="*/ 104 h 107"/>
                <a:gd name="T26" fmla="*/ 22 w 106"/>
                <a:gd name="T27" fmla="*/ 107 h 107"/>
                <a:gd name="T28" fmla="*/ 2 w 106"/>
                <a:gd name="T29" fmla="*/ 107 h 107"/>
                <a:gd name="T30" fmla="*/ 0 w 106"/>
                <a:gd name="T31" fmla="*/ 104 h 107"/>
                <a:gd name="T32" fmla="*/ 0 w 106"/>
                <a:gd name="T33" fmla="*/ 53 h 107"/>
                <a:gd name="T34" fmla="*/ 4 w 106"/>
                <a:gd name="T35" fmla="*/ 32 h 107"/>
                <a:gd name="T36" fmla="*/ 15 w 106"/>
                <a:gd name="T37" fmla="*/ 15 h 107"/>
                <a:gd name="T38" fmla="*/ 31 w 106"/>
                <a:gd name="T39" fmla="*/ 4 h 107"/>
                <a:gd name="T40" fmla="*/ 52 w 106"/>
                <a:gd name="T41" fmla="*/ 0 h 107"/>
                <a:gd name="T42" fmla="*/ 63 w 106"/>
                <a:gd name="T43" fmla="*/ 2 h 107"/>
                <a:gd name="T44" fmla="*/ 83 w 106"/>
                <a:gd name="T45" fmla="*/ 9 h 107"/>
                <a:gd name="T46" fmla="*/ 96 w 106"/>
                <a:gd name="T47" fmla="*/ 24 h 107"/>
                <a:gd name="T48" fmla="*/ 105 w 106"/>
                <a:gd name="T49" fmla="*/ 42 h 107"/>
                <a:gd name="T50" fmla="*/ 106 w 106"/>
                <a:gd name="T51" fmla="*/ 104 h 107"/>
                <a:gd name="T52" fmla="*/ 105 w 106"/>
                <a:gd name="T53" fmla="*/ 107 h 107"/>
                <a:gd name="T54" fmla="*/ 103 w 106"/>
                <a:gd name="T55" fmla="*/ 107 h 107"/>
                <a:gd name="T56" fmla="*/ 101 w 106"/>
                <a:gd name="T57" fmla="*/ 101 h 107"/>
                <a:gd name="T58" fmla="*/ 101 w 106"/>
                <a:gd name="T59" fmla="*/ 53 h 107"/>
                <a:gd name="T60" fmla="*/ 96 w 106"/>
                <a:gd name="T61" fmla="*/ 35 h 107"/>
                <a:gd name="T62" fmla="*/ 87 w 106"/>
                <a:gd name="T63" fmla="*/ 20 h 107"/>
                <a:gd name="T64" fmla="*/ 72 w 106"/>
                <a:gd name="T65" fmla="*/ 9 h 107"/>
                <a:gd name="T66" fmla="*/ 52 w 106"/>
                <a:gd name="T67" fmla="*/ 6 h 107"/>
                <a:gd name="T68" fmla="*/ 43 w 106"/>
                <a:gd name="T69" fmla="*/ 6 h 107"/>
                <a:gd name="T70" fmla="*/ 26 w 106"/>
                <a:gd name="T71" fmla="*/ 14 h 107"/>
                <a:gd name="T72" fmla="*/ 14 w 106"/>
                <a:gd name="T73" fmla="*/ 27 h 107"/>
                <a:gd name="T74" fmla="*/ 7 w 106"/>
                <a:gd name="T75" fmla="*/ 43 h 107"/>
                <a:gd name="T76" fmla="*/ 5 w 106"/>
                <a:gd name="T77" fmla="*/ 101 h 107"/>
                <a:gd name="T78" fmla="*/ 19 w 106"/>
                <a:gd name="T79" fmla="*/ 56 h 107"/>
                <a:gd name="T80" fmla="*/ 20 w 106"/>
                <a:gd name="T81" fmla="*/ 49 h 107"/>
                <a:gd name="T82" fmla="*/ 25 w 106"/>
                <a:gd name="T83" fmla="*/ 36 h 107"/>
                <a:gd name="T84" fmla="*/ 34 w 106"/>
                <a:gd name="T85" fmla="*/ 28 h 107"/>
                <a:gd name="T86" fmla="*/ 45 w 106"/>
                <a:gd name="T87" fmla="*/ 22 h 107"/>
                <a:gd name="T88" fmla="*/ 52 w 106"/>
                <a:gd name="T89" fmla="*/ 22 h 107"/>
                <a:gd name="T90" fmla="*/ 66 w 106"/>
                <a:gd name="T91" fmla="*/ 25 h 107"/>
                <a:gd name="T92" fmla="*/ 76 w 106"/>
                <a:gd name="T93" fmla="*/ 32 h 107"/>
                <a:gd name="T94" fmla="*/ 84 w 106"/>
                <a:gd name="T95" fmla="*/ 42 h 107"/>
                <a:gd name="T96" fmla="*/ 87 w 106"/>
                <a:gd name="T9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7">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55" name="Group 154">
            <a:extLst>
              <a:ext uri="{FF2B5EF4-FFF2-40B4-BE49-F238E27FC236}">
                <a16:creationId xmlns:a16="http://schemas.microsoft.com/office/drawing/2014/main" id="{70740759-5299-433F-BFFB-B572FE7D9FD5}"/>
              </a:ext>
            </a:extLst>
          </p:cNvPr>
          <p:cNvGrpSpPr/>
          <p:nvPr/>
        </p:nvGrpSpPr>
        <p:grpSpPr>
          <a:xfrm>
            <a:off x="6290539" y="3011402"/>
            <a:ext cx="287971" cy="360455"/>
            <a:chOff x="5962743" y="3250091"/>
            <a:chExt cx="287971" cy="360455"/>
          </a:xfrm>
        </p:grpSpPr>
        <p:sp>
          <p:nvSpPr>
            <p:cNvPr id="30" name="Freeform: Shape 307">
              <a:extLst>
                <a:ext uri="{FF2B5EF4-FFF2-40B4-BE49-F238E27FC236}">
                  <a16:creationId xmlns:a16="http://schemas.microsoft.com/office/drawing/2014/main" id="{BCAFFEC8-24DD-45E3-A34D-89E4D7477C91}"/>
                </a:ext>
              </a:extLst>
            </p:cNvPr>
            <p:cNvSpPr/>
            <p:nvPr/>
          </p:nvSpPr>
          <p:spPr>
            <a:xfrm>
              <a:off x="5963906" y="3383656"/>
              <a:ext cx="231981" cy="220116"/>
            </a:xfrm>
            <a:custGeom>
              <a:avLst/>
              <a:gdLst>
                <a:gd name="connsiteX0" fmla="*/ 161925 w 246459"/>
                <a:gd name="connsiteY0" fmla="*/ 240506 h 240506"/>
                <a:gd name="connsiteX1" fmla="*/ 0 w 246459"/>
                <a:gd name="connsiteY1" fmla="*/ 188119 h 240506"/>
                <a:gd name="connsiteX2" fmla="*/ 8334 w 246459"/>
                <a:gd name="connsiteY2" fmla="*/ 0 h 240506"/>
                <a:gd name="connsiteX3" fmla="*/ 236934 w 246459"/>
                <a:gd name="connsiteY3" fmla="*/ 69056 h 240506"/>
                <a:gd name="connsiteX4" fmla="*/ 246459 w 246459"/>
                <a:gd name="connsiteY4" fmla="*/ 198834 h 240506"/>
                <a:gd name="connsiteX5" fmla="*/ 161925 w 246459"/>
                <a:gd name="connsiteY5" fmla="*/ 240506 h 24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459" h="240506">
                  <a:moveTo>
                    <a:pt x="161925" y="240506"/>
                  </a:moveTo>
                  <a:lnTo>
                    <a:pt x="0" y="188119"/>
                  </a:lnTo>
                  <a:lnTo>
                    <a:pt x="8334" y="0"/>
                  </a:lnTo>
                  <a:lnTo>
                    <a:pt x="236934" y="69056"/>
                  </a:lnTo>
                  <a:lnTo>
                    <a:pt x="246459" y="198834"/>
                  </a:lnTo>
                  <a:lnTo>
                    <a:pt x="161925" y="240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31" name="Freeform 5">
              <a:extLst>
                <a:ext uri="{FF2B5EF4-FFF2-40B4-BE49-F238E27FC236}">
                  <a16:creationId xmlns:a16="http://schemas.microsoft.com/office/drawing/2014/main" id="{E37CCD7D-9FC5-459A-9C1D-A9DC898BD191}"/>
                </a:ext>
              </a:extLst>
            </p:cNvPr>
            <p:cNvSpPr>
              <a:spLocks noEditPoints="1"/>
            </p:cNvSpPr>
            <p:nvPr/>
          </p:nvSpPr>
          <p:spPr bwMode="auto">
            <a:xfrm>
              <a:off x="5962743" y="3250091"/>
              <a:ext cx="287971" cy="360455"/>
            </a:xfrm>
            <a:custGeom>
              <a:avLst/>
              <a:gdLst>
                <a:gd name="T0" fmla="*/ 1591 w 5896"/>
                <a:gd name="T1" fmla="*/ 1799 h 7589"/>
                <a:gd name="T2" fmla="*/ 2503 w 5896"/>
                <a:gd name="T3" fmla="*/ 58 h 7589"/>
                <a:gd name="T4" fmla="*/ 1591 w 5896"/>
                <a:gd name="T5" fmla="*/ 1799 h 7589"/>
                <a:gd name="T6" fmla="*/ 1556 w 5896"/>
                <a:gd name="T7" fmla="*/ 1831 h 7589"/>
                <a:gd name="T8" fmla="*/ 1591 w 5896"/>
                <a:gd name="T9" fmla="*/ 1799 h 7589"/>
                <a:gd name="T10" fmla="*/ 238 w 5896"/>
                <a:gd name="T11" fmla="*/ 2489 h 7589"/>
                <a:gd name="T12" fmla="*/ 1477 w 5896"/>
                <a:gd name="T13" fmla="*/ 1673 h 7589"/>
                <a:gd name="T14" fmla="*/ 112 w 5896"/>
                <a:gd name="T15" fmla="*/ 2408 h 7589"/>
                <a:gd name="T16" fmla="*/ 160 w 5896"/>
                <a:gd name="T17" fmla="*/ 2331 h 7589"/>
                <a:gd name="T18" fmla="*/ 112 w 5896"/>
                <a:gd name="T19" fmla="*/ 2408 h 7589"/>
                <a:gd name="T20" fmla="*/ 178 w 5896"/>
                <a:gd name="T21" fmla="*/ 6472 h 7589"/>
                <a:gd name="T22" fmla="*/ 112 w 5896"/>
                <a:gd name="T23" fmla="*/ 2408 h 7589"/>
                <a:gd name="T24" fmla="*/ 63 w 5896"/>
                <a:gd name="T25" fmla="*/ 6553 h 7589"/>
                <a:gd name="T26" fmla="*/ 2 w 5896"/>
                <a:gd name="T27" fmla="*/ 6468 h 7589"/>
                <a:gd name="T28" fmla="*/ 63 w 5896"/>
                <a:gd name="T29" fmla="*/ 6553 h 7589"/>
                <a:gd name="T30" fmla="*/ 3263 w 5896"/>
                <a:gd name="T31" fmla="*/ 7410 h 7589"/>
                <a:gd name="T32" fmla="*/ 63 w 5896"/>
                <a:gd name="T33" fmla="*/ 6553 h 7589"/>
                <a:gd name="T34" fmla="*/ 3277 w 5896"/>
                <a:gd name="T35" fmla="*/ 7572 h 7589"/>
                <a:gd name="T36" fmla="*/ 3210 w 5896"/>
                <a:gd name="T37" fmla="*/ 7578 h 7589"/>
                <a:gd name="T38" fmla="*/ 3277 w 5896"/>
                <a:gd name="T39" fmla="*/ 7572 h 7589"/>
                <a:gd name="T40" fmla="*/ 4697 w 5896"/>
                <a:gd name="T41" fmla="*/ 6647 h 7589"/>
                <a:gd name="T42" fmla="*/ 3277 w 5896"/>
                <a:gd name="T43" fmla="*/ 7572 h 7589"/>
                <a:gd name="T44" fmla="*/ 4825 w 5896"/>
                <a:gd name="T45" fmla="*/ 6725 h 7589"/>
                <a:gd name="T46" fmla="*/ 4776 w 5896"/>
                <a:gd name="T47" fmla="*/ 6804 h 7589"/>
                <a:gd name="T48" fmla="*/ 4825 w 5896"/>
                <a:gd name="T49" fmla="*/ 6725 h 7589"/>
                <a:gd name="T50" fmla="*/ 4575 w 5896"/>
                <a:gd name="T51" fmla="*/ 2923 h 7589"/>
                <a:gd name="T52" fmla="*/ 4825 w 5896"/>
                <a:gd name="T53" fmla="*/ 6725 h 7589"/>
                <a:gd name="T54" fmla="*/ 4575 w 5896"/>
                <a:gd name="T55" fmla="*/ 2923 h 7589"/>
                <a:gd name="T56" fmla="*/ 4590 w 5896"/>
                <a:gd name="T57" fmla="*/ 2874 h 7589"/>
                <a:gd name="T58" fmla="*/ 4575 w 5896"/>
                <a:gd name="T59" fmla="*/ 2923 h 7589"/>
                <a:gd name="T60" fmla="*/ 5687 w 5896"/>
                <a:gd name="T61" fmla="*/ 1155 h 7589"/>
                <a:gd name="T62" fmla="*/ 4738 w 5896"/>
                <a:gd name="T63" fmla="*/ 2970 h 7589"/>
                <a:gd name="T64" fmla="*/ 5790 w 5896"/>
                <a:gd name="T65" fmla="*/ 1120 h 7589"/>
                <a:gd name="T66" fmla="*/ 5836 w 5896"/>
                <a:gd name="T67" fmla="*/ 1251 h 7589"/>
                <a:gd name="T68" fmla="*/ 5790 w 5896"/>
                <a:gd name="T69" fmla="*/ 1120 h 7589"/>
                <a:gd name="T70" fmla="*/ 2549 w 5896"/>
                <a:gd name="T71" fmla="*/ 189 h 7589"/>
                <a:gd name="T72" fmla="*/ 5790 w 5896"/>
                <a:gd name="T73" fmla="*/ 1120 h 7589"/>
                <a:gd name="T74" fmla="*/ 2503 w 5896"/>
                <a:gd name="T75" fmla="*/ 58 h 7589"/>
                <a:gd name="T76" fmla="*/ 2607 w 5896"/>
                <a:gd name="T77" fmla="*/ 22 h 7589"/>
                <a:gd name="T78" fmla="*/ 2503 w 5896"/>
                <a:gd name="T79" fmla="*/ 58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96" h="7589">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32" name="Freeform 6">
              <a:extLst>
                <a:ext uri="{FF2B5EF4-FFF2-40B4-BE49-F238E27FC236}">
                  <a16:creationId xmlns:a16="http://schemas.microsoft.com/office/drawing/2014/main" id="{574416BB-9B74-48CC-9838-1FB073063A39}"/>
                </a:ext>
              </a:extLst>
            </p:cNvPr>
            <p:cNvSpPr>
              <a:spLocks noEditPoints="1"/>
            </p:cNvSpPr>
            <p:nvPr/>
          </p:nvSpPr>
          <p:spPr bwMode="auto">
            <a:xfrm>
              <a:off x="5968115" y="3328451"/>
              <a:ext cx="186429" cy="87763"/>
            </a:xfrm>
            <a:custGeom>
              <a:avLst/>
              <a:gdLst>
                <a:gd name="T0" fmla="*/ 1438 w 3823"/>
                <a:gd name="T1" fmla="*/ 14 h 1847"/>
                <a:gd name="T2" fmla="*/ 3717 w 3823"/>
                <a:gd name="T3" fmla="*/ 902 h 1847"/>
                <a:gd name="T4" fmla="*/ 3653 w 3823"/>
                <a:gd name="T5" fmla="*/ 1065 h 1847"/>
                <a:gd name="T6" fmla="*/ 1375 w 3823"/>
                <a:gd name="T7" fmla="*/ 179 h 1847"/>
                <a:gd name="T8" fmla="*/ 1438 w 3823"/>
                <a:gd name="T9" fmla="*/ 14 h 1847"/>
                <a:gd name="T10" fmla="*/ 3717 w 3823"/>
                <a:gd name="T11" fmla="*/ 902 h 1847"/>
                <a:gd name="T12" fmla="*/ 3823 w 3823"/>
                <a:gd name="T13" fmla="*/ 944 h 1847"/>
                <a:gd name="T14" fmla="*/ 3755 w 3823"/>
                <a:gd name="T15" fmla="*/ 1036 h 1847"/>
                <a:gd name="T16" fmla="*/ 3684 w 3823"/>
                <a:gd name="T17" fmla="*/ 983 h 1847"/>
                <a:gd name="T18" fmla="*/ 3717 w 3823"/>
                <a:gd name="T19" fmla="*/ 902 h 1847"/>
                <a:gd name="T20" fmla="*/ 3755 w 3823"/>
                <a:gd name="T21" fmla="*/ 1036 h 1847"/>
                <a:gd name="T22" fmla="*/ 3197 w 3823"/>
                <a:gd name="T23" fmla="*/ 1794 h 1847"/>
                <a:gd name="T24" fmla="*/ 3056 w 3823"/>
                <a:gd name="T25" fmla="*/ 1690 h 1847"/>
                <a:gd name="T26" fmla="*/ 3614 w 3823"/>
                <a:gd name="T27" fmla="*/ 931 h 1847"/>
                <a:gd name="T28" fmla="*/ 3755 w 3823"/>
                <a:gd name="T29" fmla="*/ 1036 h 1847"/>
                <a:gd name="T30" fmla="*/ 3197 w 3823"/>
                <a:gd name="T31" fmla="*/ 1794 h 1847"/>
                <a:gd name="T32" fmla="*/ 3158 w 3823"/>
                <a:gd name="T33" fmla="*/ 1847 h 1847"/>
                <a:gd name="T34" fmla="*/ 3098 w 3823"/>
                <a:gd name="T35" fmla="*/ 1826 h 1847"/>
                <a:gd name="T36" fmla="*/ 3126 w 3823"/>
                <a:gd name="T37" fmla="*/ 1743 h 1847"/>
                <a:gd name="T38" fmla="*/ 3197 w 3823"/>
                <a:gd name="T39" fmla="*/ 1794 h 1847"/>
                <a:gd name="T40" fmla="*/ 3098 w 3823"/>
                <a:gd name="T41" fmla="*/ 1826 h 1847"/>
                <a:gd name="T42" fmla="*/ 189 w 3823"/>
                <a:gd name="T43" fmla="*/ 820 h 1847"/>
                <a:gd name="T44" fmla="*/ 246 w 3823"/>
                <a:gd name="T45" fmla="*/ 653 h 1847"/>
                <a:gd name="T46" fmla="*/ 3155 w 3823"/>
                <a:gd name="T47" fmla="*/ 1660 h 1847"/>
                <a:gd name="T48" fmla="*/ 3098 w 3823"/>
                <a:gd name="T49" fmla="*/ 1826 h 1847"/>
                <a:gd name="T50" fmla="*/ 189 w 3823"/>
                <a:gd name="T51" fmla="*/ 820 h 1847"/>
                <a:gd name="T52" fmla="*/ 0 w 3823"/>
                <a:gd name="T53" fmla="*/ 754 h 1847"/>
                <a:gd name="T54" fmla="*/ 176 w 3823"/>
                <a:gd name="T55" fmla="*/ 660 h 1847"/>
                <a:gd name="T56" fmla="*/ 218 w 3823"/>
                <a:gd name="T57" fmla="*/ 737 h 1847"/>
                <a:gd name="T58" fmla="*/ 189 w 3823"/>
                <a:gd name="T59" fmla="*/ 820 h 1847"/>
                <a:gd name="T60" fmla="*/ 176 w 3823"/>
                <a:gd name="T61" fmla="*/ 660 h 1847"/>
                <a:gd name="T62" fmla="*/ 1365 w 3823"/>
                <a:gd name="T63" fmla="*/ 20 h 1847"/>
                <a:gd name="T64" fmla="*/ 1449 w 3823"/>
                <a:gd name="T65" fmla="*/ 174 h 1847"/>
                <a:gd name="T66" fmla="*/ 259 w 3823"/>
                <a:gd name="T67" fmla="*/ 814 h 1847"/>
                <a:gd name="T68" fmla="*/ 176 w 3823"/>
                <a:gd name="T69" fmla="*/ 660 h 1847"/>
                <a:gd name="T70" fmla="*/ 1365 w 3823"/>
                <a:gd name="T71" fmla="*/ 20 h 1847"/>
                <a:gd name="T72" fmla="*/ 1401 w 3823"/>
                <a:gd name="T73" fmla="*/ 0 h 1847"/>
                <a:gd name="T74" fmla="*/ 1438 w 3823"/>
                <a:gd name="T75" fmla="*/ 14 h 1847"/>
                <a:gd name="T76" fmla="*/ 1407 w 3823"/>
                <a:gd name="T77" fmla="*/ 97 h 1847"/>
                <a:gd name="T78" fmla="*/ 1365 w 3823"/>
                <a:gd name="T79" fmla="*/ 2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23" h="1847">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34" name="Rectangle 8">
              <a:extLst>
                <a:ext uri="{FF2B5EF4-FFF2-40B4-BE49-F238E27FC236}">
                  <a16:creationId xmlns:a16="http://schemas.microsoft.com/office/drawing/2014/main" id="{99D2B06E-79A2-4670-87E7-D5B01EADB277}"/>
                </a:ext>
              </a:extLst>
            </p:cNvPr>
            <p:cNvSpPr>
              <a:spLocks noChangeArrowheads="1"/>
            </p:cNvSpPr>
            <p:nvPr/>
          </p:nvSpPr>
          <p:spPr bwMode="auto">
            <a:xfrm>
              <a:off x="6116399" y="3412035"/>
              <a:ext cx="8596" cy="193810"/>
            </a:xfrm>
            <a:prstGeom prst="rect">
              <a:avLst/>
            </a:prstGeom>
            <a:solidFill>
              <a:srgbClr val="6167A3"/>
            </a:solidFill>
            <a:ln w="3175">
              <a:solidFill>
                <a:srgbClr val="6167A3"/>
              </a:solidFill>
              <a:miter lim="800000"/>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35" name="Freeform 9">
              <a:extLst>
                <a:ext uri="{FF2B5EF4-FFF2-40B4-BE49-F238E27FC236}">
                  <a16:creationId xmlns:a16="http://schemas.microsoft.com/office/drawing/2014/main" id="{799902E6-F199-4268-B2E9-10F9138AC60D}"/>
                </a:ext>
              </a:extLst>
            </p:cNvPr>
            <p:cNvSpPr>
              <a:spLocks noEditPoints="1"/>
            </p:cNvSpPr>
            <p:nvPr/>
          </p:nvSpPr>
          <p:spPr bwMode="auto">
            <a:xfrm>
              <a:off x="6116399" y="3312257"/>
              <a:ext cx="129480" cy="103957"/>
            </a:xfrm>
            <a:custGeom>
              <a:avLst/>
              <a:gdLst>
                <a:gd name="T0" fmla="*/ 1524 w 2774"/>
                <a:gd name="T1" fmla="*/ 1600 h 2276"/>
                <a:gd name="T2" fmla="*/ 2476 w 2774"/>
                <a:gd name="T3" fmla="*/ 136 h 2276"/>
                <a:gd name="T4" fmla="*/ 2623 w 2774"/>
                <a:gd name="T5" fmla="*/ 233 h 2276"/>
                <a:gd name="T6" fmla="*/ 1671 w 2774"/>
                <a:gd name="T7" fmla="*/ 1695 h 2276"/>
                <a:gd name="T8" fmla="*/ 1524 w 2774"/>
                <a:gd name="T9" fmla="*/ 1600 h 2276"/>
                <a:gd name="T10" fmla="*/ 2517 w 2774"/>
                <a:gd name="T11" fmla="*/ 103 h 2276"/>
                <a:gd name="T12" fmla="*/ 2774 w 2774"/>
                <a:gd name="T13" fmla="*/ 0 h 2276"/>
                <a:gd name="T14" fmla="*/ 2623 w 2774"/>
                <a:gd name="T15" fmla="*/ 233 h 2276"/>
                <a:gd name="T16" fmla="*/ 2549 w 2774"/>
                <a:gd name="T17" fmla="*/ 184 h 2276"/>
                <a:gd name="T18" fmla="*/ 2517 w 2774"/>
                <a:gd name="T19" fmla="*/ 103 h 2276"/>
                <a:gd name="T20" fmla="*/ 2583 w 2774"/>
                <a:gd name="T21" fmla="*/ 266 h 2276"/>
                <a:gd name="T22" fmla="*/ 1301 w 2774"/>
                <a:gd name="T23" fmla="*/ 778 h 2276"/>
                <a:gd name="T24" fmla="*/ 1236 w 2774"/>
                <a:gd name="T25" fmla="*/ 615 h 2276"/>
                <a:gd name="T26" fmla="*/ 2517 w 2774"/>
                <a:gd name="T27" fmla="*/ 103 h 2276"/>
                <a:gd name="T28" fmla="*/ 2583 w 2774"/>
                <a:gd name="T29" fmla="*/ 266 h 2276"/>
                <a:gd name="T30" fmla="*/ 1197 w 2774"/>
                <a:gd name="T31" fmla="*/ 644 h 2276"/>
                <a:gd name="T32" fmla="*/ 1213 w 2774"/>
                <a:gd name="T33" fmla="*/ 624 h 2276"/>
                <a:gd name="T34" fmla="*/ 1236 w 2774"/>
                <a:gd name="T35" fmla="*/ 615 h 2276"/>
                <a:gd name="T36" fmla="*/ 1268 w 2774"/>
                <a:gd name="T37" fmla="*/ 696 h 2276"/>
                <a:gd name="T38" fmla="*/ 1197 w 2774"/>
                <a:gd name="T39" fmla="*/ 644 h 2276"/>
                <a:gd name="T40" fmla="*/ 1339 w 2774"/>
                <a:gd name="T41" fmla="*/ 749 h 2276"/>
                <a:gd name="T42" fmla="*/ 305 w 2774"/>
                <a:gd name="T43" fmla="*/ 2157 h 2276"/>
                <a:gd name="T44" fmla="*/ 164 w 2774"/>
                <a:gd name="T45" fmla="*/ 2052 h 2276"/>
                <a:gd name="T46" fmla="*/ 1197 w 2774"/>
                <a:gd name="T47" fmla="*/ 644 h 2276"/>
                <a:gd name="T48" fmla="*/ 1339 w 2774"/>
                <a:gd name="T49" fmla="*/ 749 h 2276"/>
                <a:gd name="T50" fmla="*/ 263 w 2774"/>
                <a:gd name="T51" fmla="*/ 2188 h 2276"/>
                <a:gd name="T52" fmla="*/ 0 w 2774"/>
                <a:gd name="T53" fmla="*/ 2276 h 2276"/>
                <a:gd name="T54" fmla="*/ 164 w 2774"/>
                <a:gd name="T55" fmla="*/ 2052 h 2276"/>
                <a:gd name="T56" fmla="*/ 235 w 2774"/>
                <a:gd name="T57" fmla="*/ 2105 h 2276"/>
                <a:gd name="T58" fmla="*/ 263 w 2774"/>
                <a:gd name="T59" fmla="*/ 2188 h 2276"/>
                <a:gd name="T60" fmla="*/ 207 w 2774"/>
                <a:gd name="T61" fmla="*/ 2022 h 2276"/>
                <a:gd name="T62" fmla="*/ 1570 w 2774"/>
                <a:gd name="T63" fmla="*/ 1564 h 2276"/>
                <a:gd name="T64" fmla="*/ 1626 w 2774"/>
                <a:gd name="T65" fmla="*/ 1731 h 2276"/>
                <a:gd name="T66" fmla="*/ 263 w 2774"/>
                <a:gd name="T67" fmla="*/ 2188 h 2276"/>
                <a:gd name="T68" fmla="*/ 207 w 2774"/>
                <a:gd name="T69" fmla="*/ 2022 h 2276"/>
                <a:gd name="T70" fmla="*/ 1671 w 2774"/>
                <a:gd name="T71" fmla="*/ 1695 h 2276"/>
                <a:gd name="T72" fmla="*/ 1655 w 2774"/>
                <a:gd name="T73" fmla="*/ 1721 h 2276"/>
                <a:gd name="T74" fmla="*/ 1626 w 2774"/>
                <a:gd name="T75" fmla="*/ 1731 h 2276"/>
                <a:gd name="T76" fmla="*/ 1598 w 2774"/>
                <a:gd name="T77" fmla="*/ 1648 h 2276"/>
                <a:gd name="T78" fmla="*/ 1671 w 2774"/>
                <a:gd name="T79" fmla="*/ 1695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4" h="2276">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w="3175">
              <a:solidFill>
                <a:srgbClr val="6167A3"/>
              </a:solidFill>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pic>
        <p:nvPicPr>
          <p:cNvPr id="45" name="Picture 44">
            <a:extLst>
              <a:ext uri="{FF2B5EF4-FFF2-40B4-BE49-F238E27FC236}">
                <a16:creationId xmlns:a16="http://schemas.microsoft.com/office/drawing/2014/main" id="{AAD0404C-9FDC-40FF-93E1-5AD647DB852C}"/>
              </a:ext>
            </a:extLst>
          </p:cNvPr>
          <p:cNvPicPr>
            <a:picLocks noChangeAspect="1"/>
          </p:cNvPicPr>
          <p:nvPr/>
        </p:nvPicPr>
        <p:blipFill>
          <a:blip r:embed="rId4"/>
          <a:stretch>
            <a:fillRect/>
          </a:stretch>
        </p:blipFill>
        <p:spPr>
          <a:xfrm>
            <a:off x="6055316" y="1250781"/>
            <a:ext cx="2164016" cy="1180218"/>
          </a:xfrm>
          <a:prstGeom prst="rect">
            <a:avLst/>
          </a:prstGeom>
        </p:spPr>
      </p:pic>
      <p:sp>
        <p:nvSpPr>
          <p:cNvPr id="47" name="Rectangle 46">
            <a:extLst>
              <a:ext uri="{FF2B5EF4-FFF2-40B4-BE49-F238E27FC236}">
                <a16:creationId xmlns:a16="http://schemas.microsoft.com/office/drawing/2014/main" id="{D12C3EEB-C01B-4B1D-96E6-FD3527AB5BC9}"/>
              </a:ext>
            </a:extLst>
          </p:cNvPr>
          <p:cNvSpPr/>
          <p:nvPr/>
        </p:nvSpPr>
        <p:spPr>
          <a:xfrm>
            <a:off x="214030" y="1132644"/>
            <a:ext cx="8715942" cy="3504973"/>
          </a:xfrm>
          <a:prstGeom prst="rect">
            <a:avLst/>
          </a:prstGeom>
          <a:ln w="28575">
            <a:solidFill>
              <a:schemeClr val="accent2">
                <a:lumMod val="40000"/>
                <a:lumOff val="6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8" name="Arrow: Down 151">
            <a:extLst>
              <a:ext uri="{FF2B5EF4-FFF2-40B4-BE49-F238E27FC236}">
                <a16:creationId xmlns:a16="http://schemas.microsoft.com/office/drawing/2014/main" id="{070CA7A1-00C9-45D6-9A12-EF154DD427D3}"/>
              </a:ext>
            </a:extLst>
          </p:cNvPr>
          <p:cNvSpPr/>
          <p:nvPr/>
        </p:nvSpPr>
        <p:spPr>
          <a:xfrm flipV="1">
            <a:off x="5278252" y="1144866"/>
            <a:ext cx="716064" cy="2207943"/>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49" name="TextBox 48">
            <a:extLst>
              <a:ext uri="{FF2B5EF4-FFF2-40B4-BE49-F238E27FC236}">
                <a16:creationId xmlns:a16="http://schemas.microsoft.com/office/drawing/2014/main" id="{CAD562BF-DDD4-44B6-983E-6F764A12CB13}"/>
              </a:ext>
            </a:extLst>
          </p:cNvPr>
          <p:cNvSpPr txBox="1"/>
          <p:nvPr/>
        </p:nvSpPr>
        <p:spPr>
          <a:xfrm>
            <a:off x="3032282" y="2388468"/>
            <a:ext cx="2086800" cy="379656"/>
          </a:xfrm>
          <a:prstGeom prst="rect">
            <a:avLst/>
          </a:prstGeom>
          <a:noFill/>
        </p:spPr>
        <p:txBody>
          <a:bodyPr wrap="square" rtlCol="0">
            <a:spAutoFit/>
          </a:bodyPr>
          <a:lstStyle/>
          <a:p>
            <a:pPr algn="ctr" defTabSz="609585">
              <a:defRPr/>
            </a:pPr>
            <a:r>
              <a:rPr lang="en-US" sz="1867" dirty="0">
                <a:solidFill>
                  <a:prstClr val="black"/>
                </a:solidFill>
                <a:latin typeface="Calibri"/>
                <a:ea typeface="IBM Plex Sans Medium" charset="0"/>
                <a:cs typeface="IBM Plex Sans Medium" charset="0"/>
              </a:rPr>
              <a:t>Explorer</a:t>
            </a:r>
          </a:p>
        </p:txBody>
      </p:sp>
      <p:sp>
        <p:nvSpPr>
          <p:cNvPr id="50" name="Arrow: Down 203">
            <a:extLst>
              <a:ext uri="{FF2B5EF4-FFF2-40B4-BE49-F238E27FC236}">
                <a16:creationId xmlns:a16="http://schemas.microsoft.com/office/drawing/2014/main" id="{84575D71-6DA8-4E5F-934D-0F5584CCB82C}"/>
              </a:ext>
            </a:extLst>
          </p:cNvPr>
          <p:cNvSpPr/>
          <p:nvPr/>
        </p:nvSpPr>
        <p:spPr>
          <a:xfrm flipV="1">
            <a:off x="3679873" y="2752811"/>
            <a:ext cx="716064" cy="662329"/>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grpSp>
        <p:nvGrpSpPr>
          <p:cNvPr id="135" name="Group 134">
            <a:extLst>
              <a:ext uri="{FF2B5EF4-FFF2-40B4-BE49-F238E27FC236}">
                <a16:creationId xmlns:a16="http://schemas.microsoft.com/office/drawing/2014/main" id="{0DB64DA2-E223-4ED2-ACE0-3682F1640B91}"/>
              </a:ext>
            </a:extLst>
          </p:cNvPr>
          <p:cNvGrpSpPr/>
          <p:nvPr/>
        </p:nvGrpSpPr>
        <p:grpSpPr>
          <a:xfrm>
            <a:off x="3207799" y="1416986"/>
            <a:ext cx="1997585" cy="1024193"/>
            <a:chOff x="3834976" y="1437392"/>
            <a:chExt cx="1997585" cy="1024193"/>
          </a:xfrm>
        </p:grpSpPr>
        <p:pic>
          <p:nvPicPr>
            <p:cNvPr id="51" name="Picture 50">
              <a:extLst>
                <a:ext uri="{FF2B5EF4-FFF2-40B4-BE49-F238E27FC236}">
                  <a16:creationId xmlns:a16="http://schemas.microsoft.com/office/drawing/2014/main" id="{6D84311C-5B72-4CB8-8D30-94E1FD24C959}"/>
                </a:ext>
              </a:extLst>
            </p:cNvPr>
            <p:cNvPicPr>
              <a:picLocks noChangeAspect="1"/>
            </p:cNvPicPr>
            <p:nvPr/>
          </p:nvPicPr>
          <p:blipFill>
            <a:blip r:embed="rId5"/>
            <a:stretch>
              <a:fillRect/>
            </a:stretch>
          </p:blipFill>
          <p:spPr>
            <a:xfrm>
              <a:off x="3834976" y="1437392"/>
              <a:ext cx="1997585" cy="988880"/>
            </a:xfrm>
            <a:prstGeom prst="rect">
              <a:avLst/>
            </a:prstGeom>
          </p:spPr>
        </p:pic>
        <p:pic>
          <p:nvPicPr>
            <p:cNvPr id="52" name="Picture 51" descr="A close up of a logo&#10;&#10;Description automatically generated">
              <a:extLst>
                <a:ext uri="{FF2B5EF4-FFF2-40B4-BE49-F238E27FC236}">
                  <a16:creationId xmlns:a16="http://schemas.microsoft.com/office/drawing/2014/main" id="{9396AD1E-3AB0-422F-BDB8-FC63B536C6D0}"/>
                </a:ext>
              </a:extLst>
            </p:cNvPr>
            <p:cNvPicPr>
              <a:picLocks noChangeAspect="1"/>
            </p:cNvPicPr>
            <p:nvPr/>
          </p:nvPicPr>
          <p:blipFill>
            <a:blip r:embed="rId6"/>
            <a:stretch>
              <a:fillRect/>
            </a:stretch>
          </p:blipFill>
          <p:spPr>
            <a:xfrm>
              <a:off x="4766161" y="1710708"/>
              <a:ext cx="748217" cy="750877"/>
            </a:xfrm>
            <a:prstGeom prst="rect">
              <a:avLst/>
            </a:prstGeom>
          </p:spPr>
        </p:pic>
      </p:grpSp>
      <p:grpSp>
        <p:nvGrpSpPr>
          <p:cNvPr id="158" name="Group 157">
            <a:extLst>
              <a:ext uri="{FF2B5EF4-FFF2-40B4-BE49-F238E27FC236}">
                <a16:creationId xmlns:a16="http://schemas.microsoft.com/office/drawing/2014/main" id="{19D5C27D-4455-422D-8348-0F150E30FB19}"/>
              </a:ext>
            </a:extLst>
          </p:cNvPr>
          <p:cNvGrpSpPr/>
          <p:nvPr/>
        </p:nvGrpSpPr>
        <p:grpSpPr>
          <a:xfrm>
            <a:off x="3594896" y="3922584"/>
            <a:ext cx="500210" cy="323681"/>
            <a:chOff x="3594896" y="3922584"/>
            <a:chExt cx="500210" cy="323681"/>
          </a:xfrm>
        </p:grpSpPr>
        <p:sp>
          <p:nvSpPr>
            <p:cNvPr id="57" name="Freeform 1326">
              <a:extLst>
                <a:ext uri="{FF2B5EF4-FFF2-40B4-BE49-F238E27FC236}">
                  <a16:creationId xmlns:a16="http://schemas.microsoft.com/office/drawing/2014/main" id="{A46C4F71-51E6-40A5-BAAF-9DD40A4BF96A}"/>
                </a:ext>
              </a:extLst>
            </p:cNvPr>
            <p:cNvSpPr>
              <a:spLocks/>
            </p:cNvSpPr>
            <p:nvPr/>
          </p:nvSpPr>
          <p:spPr bwMode="auto">
            <a:xfrm>
              <a:off x="3594896" y="3922584"/>
              <a:ext cx="500210" cy="323681"/>
            </a:xfrm>
            <a:custGeom>
              <a:avLst/>
              <a:gdLst>
                <a:gd name="T0" fmla="*/ 145 w 644"/>
                <a:gd name="T1" fmla="*/ 124 h 415"/>
                <a:gd name="T2" fmla="*/ 119 w 644"/>
                <a:gd name="T3" fmla="*/ 129 h 415"/>
                <a:gd name="T4" fmla="*/ 97 w 644"/>
                <a:gd name="T5" fmla="*/ 143 h 415"/>
                <a:gd name="T6" fmla="*/ 82 w 644"/>
                <a:gd name="T7" fmla="*/ 164 h 415"/>
                <a:gd name="T8" fmla="*/ 75 w 644"/>
                <a:gd name="T9" fmla="*/ 190 h 415"/>
                <a:gd name="T10" fmla="*/ 73 w 644"/>
                <a:gd name="T11" fmla="*/ 194 h 415"/>
                <a:gd name="T12" fmla="*/ 58 w 644"/>
                <a:gd name="T13" fmla="*/ 201 h 415"/>
                <a:gd name="T14" fmla="*/ 31 w 644"/>
                <a:gd name="T15" fmla="*/ 223 h 415"/>
                <a:gd name="T16" fmla="*/ 12 w 644"/>
                <a:gd name="T17" fmla="*/ 251 h 415"/>
                <a:gd name="T18" fmla="*/ 2 w 644"/>
                <a:gd name="T19" fmla="*/ 283 h 415"/>
                <a:gd name="T20" fmla="*/ 0 w 644"/>
                <a:gd name="T21" fmla="*/ 301 h 415"/>
                <a:gd name="T22" fmla="*/ 3 w 644"/>
                <a:gd name="T23" fmla="*/ 323 h 415"/>
                <a:gd name="T24" fmla="*/ 9 w 644"/>
                <a:gd name="T25" fmla="*/ 345 h 415"/>
                <a:gd name="T26" fmla="*/ 19 w 644"/>
                <a:gd name="T27" fmla="*/ 364 h 415"/>
                <a:gd name="T28" fmla="*/ 33 w 644"/>
                <a:gd name="T29" fmla="*/ 382 h 415"/>
                <a:gd name="T30" fmla="*/ 51 w 644"/>
                <a:gd name="T31" fmla="*/ 396 h 415"/>
                <a:gd name="T32" fmla="*/ 70 w 644"/>
                <a:gd name="T33" fmla="*/ 406 h 415"/>
                <a:gd name="T34" fmla="*/ 92 w 644"/>
                <a:gd name="T35" fmla="*/ 413 h 415"/>
                <a:gd name="T36" fmla="*/ 115 w 644"/>
                <a:gd name="T37" fmla="*/ 415 h 415"/>
                <a:gd name="T38" fmla="*/ 493 w 644"/>
                <a:gd name="T39" fmla="*/ 415 h 415"/>
                <a:gd name="T40" fmla="*/ 534 w 644"/>
                <a:gd name="T41" fmla="*/ 410 h 415"/>
                <a:gd name="T42" fmla="*/ 571 w 644"/>
                <a:gd name="T43" fmla="*/ 395 h 415"/>
                <a:gd name="T44" fmla="*/ 586 w 644"/>
                <a:gd name="T45" fmla="*/ 383 h 415"/>
                <a:gd name="T46" fmla="*/ 614 w 644"/>
                <a:gd name="T47" fmla="*/ 355 h 415"/>
                <a:gd name="T48" fmla="*/ 633 w 644"/>
                <a:gd name="T49" fmla="*/ 322 h 415"/>
                <a:gd name="T50" fmla="*/ 643 w 644"/>
                <a:gd name="T51" fmla="*/ 284 h 415"/>
                <a:gd name="T52" fmla="*/ 644 w 644"/>
                <a:gd name="T53" fmla="*/ 264 h 415"/>
                <a:gd name="T54" fmla="*/ 642 w 644"/>
                <a:gd name="T55" fmla="*/ 234 h 415"/>
                <a:gd name="T56" fmla="*/ 633 w 644"/>
                <a:gd name="T57" fmla="*/ 205 h 415"/>
                <a:gd name="T58" fmla="*/ 619 w 644"/>
                <a:gd name="T59" fmla="*/ 180 h 415"/>
                <a:gd name="T60" fmla="*/ 600 w 644"/>
                <a:gd name="T61" fmla="*/ 158 h 415"/>
                <a:gd name="T62" fmla="*/ 578 w 644"/>
                <a:gd name="T63" fmla="*/ 139 h 415"/>
                <a:gd name="T64" fmla="*/ 553 w 644"/>
                <a:gd name="T65" fmla="*/ 125 h 415"/>
                <a:gd name="T66" fmla="*/ 524 w 644"/>
                <a:gd name="T67" fmla="*/ 116 h 415"/>
                <a:gd name="T68" fmla="*/ 493 w 644"/>
                <a:gd name="T69" fmla="*/ 113 h 415"/>
                <a:gd name="T70" fmla="*/ 489 w 644"/>
                <a:gd name="T71" fmla="*/ 111 h 415"/>
                <a:gd name="T72" fmla="*/ 484 w 644"/>
                <a:gd name="T73" fmla="*/ 98 h 415"/>
                <a:gd name="T74" fmla="*/ 471 w 644"/>
                <a:gd name="T75" fmla="*/ 75 h 415"/>
                <a:gd name="T76" fmla="*/ 456 w 644"/>
                <a:gd name="T77" fmla="*/ 55 h 415"/>
                <a:gd name="T78" fmla="*/ 437 w 644"/>
                <a:gd name="T79" fmla="*/ 38 h 415"/>
                <a:gd name="T80" fmla="*/ 417 w 644"/>
                <a:gd name="T81" fmla="*/ 23 h 415"/>
                <a:gd name="T82" fmla="*/ 394 w 644"/>
                <a:gd name="T83" fmla="*/ 12 h 415"/>
                <a:gd name="T84" fmla="*/ 369 w 644"/>
                <a:gd name="T85" fmla="*/ 4 h 415"/>
                <a:gd name="T86" fmla="*/ 343 w 644"/>
                <a:gd name="T87" fmla="*/ 0 h 415"/>
                <a:gd name="T88" fmla="*/ 330 w 644"/>
                <a:gd name="T89" fmla="*/ 0 h 415"/>
                <a:gd name="T90" fmla="*/ 302 w 644"/>
                <a:gd name="T91" fmla="*/ 1 h 415"/>
                <a:gd name="T92" fmla="*/ 275 w 644"/>
                <a:gd name="T93" fmla="*/ 9 h 415"/>
                <a:gd name="T94" fmla="*/ 251 w 644"/>
                <a:gd name="T95" fmla="*/ 19 h 415"/>
                <a:gd name="T96" fmla="*/ 228 w 644"/>
                <a:gd name="T97" fmla="*/ 34 h 415"/>
                <a:gd name="T98" fmla="*/ 208 w 644"/>
                <a:gd name="T99" fmla="*/ 52 h 415"/>
                <a:gd name="T100" fmla="*/ 191 w 644"/>
                <a:gd name="T101" fmla="*/ 73 h 415"/>
                <a:gd name="T102" fmla="*/ 177 w 644"/>
                <a:gd name="T103" fmla="*/ 97 h 415"/>
                <a:gd name="T104" fmla="*/ 167 w 644"/>
                <a:gd name="T105" fmla="*/ 122 h 415"/>
                <a:gd name="T106" fmla="*/ 162 w 644"/>
                <a:gd name="T107" fmla="*/ 125 h 415"/>
                <a:gd name="T108" fmla="*/ 154 w 644"/>
                <a:gd name="T109" fmla="*/ 124 h 415"/>
                <a:gd name="T110" fmla="*/ 145 w 644"/>
                <a:gd name="T111" fmla="*/ 12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 h="415">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w="28575">
              <a:solidFill>
                <a:srgbClr val="6167A3"/>
              </a:solidFill>
              <a:prstDash val="solid"/>
              <a:round/>
              <a:headEnd/>
              <a:tailEnd/>
            </a:ln>
          </p:spPr>
          <p:txBody>
            <a:bodyPr/>
            <a:lstStyle/>
            <a:p>
              <a:pPr defTabSz="609585">
                <a:defRPr/>
              </a:pPr>
              <a:endParaRPr lang="en-US" sz="1351" dirty="0">
                <a:solidFill>
                  <a:prstClr val="black"/>
                </a:solidFill>
                <a:latin typeface="Calibri"/>
              </a:endParaRPr>
            </a:p>
          </p:txBody>
        </p:sp>
        <p:sp>
          <p:nvSpPr>
            <p:cNvPr id="58" name="Freeform 571">
              <a:extLst>
                <a:ext uri="{FF2B5EF4-FFF2-40B4-BE49-F238E27FC236}">
                  <a16:creationId xmlns:a16="http://schemas.microsoft.com/office/drawing/2014/main" id="{EE2F9A34-47D2-4287-ACC4-A833B7A9D76E}"/>
                </a:ext>
              </a:extLst>
            </p:cNvPr>
            <p:cNvSpPr>
              <a:spLocks/>
            </p:cNvSpPr>
            <p:nvPr/>
          </p:nvSpPr>
          <p:spPr bwMode="auto">
            <a:xfrm>
              <a:off x="3746862" y="3998409"/>
              <a:ext cx="150724" cy="143369"/>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59" name="Freeform 572">
              <a:extLst>
                <a:ext uri="{FF2B5EF4-FFF2-40B4-BE49-F238E27FC236}">
                  <a16:creationId xmlns:a16="http://schemas.microsoft.com/office/drawing/2014/main" id="{3025ABC6-1E14-4CA2-8133-1207FF57FC4A}"/>
                </a:ext>
              </a:extLst>
            </p:cNvPr>
            <p:cNvSpPr>
              <a:spLocks/>
            </p:cNvSpPr>
            <p:nvPr/>
          </p:nvSpPr>
          <p:spPr bwMode="auto">
            <a:xfrm>
              <a:off x="3797292" y="4045662"/>
              <a:ext cx="49864" cy="47790"/>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0" name="Freeform 574">
              <a:extLst>
                <a:ext uri="{FF2B5EF4-FFF2-40B4-BE49-F238E27FC236}">
                  <a16:creationId xmlns:a16="http://schemas.microsoft.com/office/drawing/2014/main" id="{D66C6A85-E59A-4E00-B1EB-C793B34B2D3A}"/>
                </a:ext>
              </a:extLst>
            </p:cNvPr>
            <p:cNvSpPr>
              <a:spLocks/>
            </p:cNvSpPr>
            <p:nvPr/>
          </p:nvSpPr>
          <p:spPr bwMode="auto">
            <a:xfrm>
              <a:off x="3878887" y="4105265"/>
              <a:ext cx="103127" cy="97727"/>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1" name="Freeform 576">
              <a:extLst>
                <a:ext uri="{FF2B5EF4-FFF2-40B4-BE49-F238E27FC236}">
                  <a16:creationId xmlns:a16="http://schemas.microsoft.com/office/drawing/2014/main" id="{815E888B-DE02-49D6-9B04-7B2C2D484DD3}"/>
                </a:ext>
              </a:extLst>
            </p:cNvPr>
            <p:cNvSpPr>
              <a:spLocks/>
            </p:cNvSpPr>
            <p:nvPr/>
          </p:nvSpPr>
          <p:spPr bwMode="auto">
            <a:xfrm>
              <a:off x="3912885" y="4138020"/>
              <a:ext cx="34565" cy="32755"/>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59" name="Group 158">
            <a:extLst>
              <a:ext uri="{FF2B5EF4-FFF2-40B4-BE49-F238E27FC236}">
                <a16:creationId xmlns:a16="http://schemas.microsoft.com/office/drawing/2014/main" id="{40008E7E-8D76-45FD-998B-7EE7270AD62C}"/>
              </a:ext>
            </a:extLst>
          </p:cNvPr>
          <p:cNvGrpSpPr/>
          <p:nvPr/>
        </p:nvGrpSpPr>
        <p:grpSpPr>
          <a:xfrm>
            <a:off x="4509776" y="3922584"/>
            <a:ext cx="500210" cy="323681"/>
            <a:chOff x="4509776" y="3922584"/>
            <a:chExt cx="500210" cy="323681"/>
          </a:xfrm>
        </p:grpSpPr>
        <p:sp>
          <p:nvSpPr>
            <p:cNvPr id="62" name="Freeform 1326">
              <a:extLst>
                <a:ext uri="{FF2B5EF4-FFF2-40B4-BE49-F238E27FC236}">
                  <a16:creationId xmlns:a16="http://schemas.microsoft.com/office/drawing/2014/main" id="{D19E49B1-457F-4A4F-826D-E02021C30A86}"/>
                </a:ext>
              </a:extLst>
            </p:cNvPr>
            <p:cNvSpPr>
              <a:spLocks/>
            </p:cNvSpPr>
            <p:nvPr/>
          </p:nvSpPr>
          <p:spPr bwMode="auto">
            <a:xfrm>
              <a:off x="4509776" y="3922584"/>
              <a:ext cx="500210" cy="323681"/>
            </a:xfrm>
            <a:custGeom>
              <a:avLst/>
              <a:gdLst>
                <a:gd name="T0" fmla="*/ 145 w 644"/>
                <a:gd name="T1" fmla="*/ 124 h 415"/>
                <a:gd name="T2" fmla="*/ 119 w 644"/>
                <a:gd name="T3" fmla="*/ 129 h 415"/>
                <a:gd name="T4" fmla="*/ 97 w 644"/>
                <a:gd name="T5" fmla="*/ 143 h 415"/>
                <a:gd name="T6" fmla="*/ 82 w 644"/>
                <a:gd name="T7" fmla="*/ 164 h 415"/>
                <a:gd name="T8" fmla="*/ 75 w 644"/>
                <a:gd name="T9" fmla="*/ 190 h 415"/>
                <a:gd name="T10" fmla="*/ 73 w 644"/>
                <a:gd name="T11" fmla="*/ 194 h 415"/>
                <a:gd name="T12" fmla="*/ 58 w 644"/>
                <a:gd name="T13" fmla="*/ 201 h 415"/>
                <a:gd name="T14" fmla="*/ 31 w 644"/>
                <a:gd name="T15" fmla="*/ 223 h 415"/>
                <a:gd name="T16" fmla="*/ 12 w 644"/>
                <a:gd name="T17" fmla="*/ 251 h 415"/>
                <a:gd name="T18" fmla="*/ 2 w 644"/>
                <a:gd name="T19" fmla="*/ 283 h 415"/>
                <a:gd name="T20" fmla="*/ 0 w 644"/>
                <a:gd name="T21" fmla="*/ 301 h 415"/>
                <a:gd name="T22" fmla="*/ 3 w 644"/>
                <a:gd name="T23" fmla="*/ 323 h 415"/>
                <a:gd name="T24" fmla="*/ 9 w 644"/>
                <a:gd name="T25" fmla="*/ 345 h 415"/>
                <a:gd name="T26" fmla="*/ 19 w 644"/>
                <a:gd name="T27" fmla="*/ 364 h 415"/>
                <a:gd name="T28" fmla="*/ 33 w 644"/>
                <a:gd name="T29" fmla="*/ 382 h 415"/>
                <a:gd name="T30" fmla="*/ 51 w 644"/>
                <a:gd name="T31" fmla="*/ 396 h 415"/>
                <a:gd name="T32" fmla="*/ 70 w 644"/>
                <a:gd name="T33" fmla="*/ 406 h 415"/>
                <a:gd name="T34" fmla="*/ 92 w 644"/>
                <a:gd name="T35" fmla="*/ 413 h 415"/>
                <a:gd name="T36" fmla="*/ 115 w 644"/>
                <a:gd name="T37" fmla="*/ 415 h 415"/>
                <a:gd name="T38" fmla="*/ 493 w 644"/>
                <a:gd name="T39" fmla="*/ 415 h 415"/>
                <a:gd name="T40" fmla="*/ 534 w 644"/>
                <a:gd name="T41" fmla="*/ 410 h 415"/>
                <a:gd name="T42" fmla="*/ 571 w 644"/>
                <a:gd name="T43" fmla="*/ 395 h 415"/>
                <a:gd name="T44" fmla="*/ 586 w 644"/>
                <a:gd name="T45" fmla="*/ 383 h 415"/>
                <a:gd name="T46" fmla="*/ 614 w 644"/>
                <a:gd name="T47" fmla="*/ 355 h 415"/>
                <a:gd name="T48" fmla="*/ 633 w 644"/>
                <a:gd name="T49" fmla="*/ 322 h 415"/>
                <a:gd name="T50" fmla="*/ 643 w 644"/>
                <a:gd name="T51" fmla="*/ 284 h 415"/>
                <a:gd name="T52" fmla="*/ 644 w 644"/>
                <a:gd name="T53" fmla="*/ 264 h 415"/>
                <a:gd name="T54" fmla="*/ 642 w 644"/>
                <a:gd name="T55" fmla="*/ 234 h 415"/>
                <a:gd name="T56" fmla="*/ 633 w 644"/>
                <a:gd name="T57" fmla="*/ 205 h 415"/>
                <a:gd name="T58" fmla="*/ 619 w 644"/>
                <a:gd name="T59" fmla="*/ 180 h 415"/>
                <a:gd name="T60" fmla="*/ 600 w 644"/>
                <a:gd name="T61" fmla="*/ 158 h 415"/>
                <a:gd name="T62" fmla="*/ 578 w 644"/>
                <a:gd name="T63" fmla="*/ 139 h 415"/>
                <a:gd name="T64" fmla="*/ 553 w 644"/>
                <a:gd name="T65" fmla="*/ 125 h 415"/>
                <a:gd name="T66" fmla="*/ 524 w 644"/>
                <a:gd name="T67" fmla="*/ 116 h 415"/>
                <a:gd name="T68" fmla="*/ 493 w 644"/>
                <a:gd name="T69" fmla="*/ 113 h 415"/>
                <a:gd name="T70" fmla="*/ 489 w 644"/>
                <a:gd name="T71" fmla="*/ 111 h 415"/>
                <a:gd name="T72" fmla="*/ 484 w 644"/>
                <a:gd name="T73" fmla="*/ 98 h 415"/>
                <a:gd name="T74" fmla="*/ 471 w 644"/>
                <a:gd name="T75" fmla="*/ 75 h 415"/>
                <a:gd name="T76" fmla="*/ 456 w 644"/>
                <a:gd name="T77" fmla="*/ 55 h 415"/>
                <a:gd name="T78" fmla="*/ 437 w 644"/>
                <a:gd name="T79" fmla="*/ 38 h 415"/>
                <a:gd name="T80" fmla="*/ 417 w 644"/>
                <a:gd name="T81" fmla="*/ 23 h 415"/>
                <a:gd name="T82" fmla="*/ 394 w 644"/>
                <a:gd name="T83" fmla="*/ 12 h 415"/>
                <a:gd name="T84" fmla="*/ 369 w 644"/>
                <a:gd name="T85" fmla="*/ 4 h 415"/>
                <a:gd name="T86" fmla="*/ 343 w 644"/>
                <a:gd name="T87" fmla="*/ 0 h 415"/>
                <a:gd name="T88" fmla="*/ 330 w 644"/>
                <a:gd name="T89" fmla="*/ 0 h 415"/>
                <a:gd name="T90" fmla="*/ 302 w 644"/>
                <a:gd name="T91" fmla="*/ 1 h 415"/>
                <a:gd name="T92" fmla="*/ 275 w 644"/>
                <a:gd name="T93" fmla="*/ 9 h 415"/>
                <a:gd name="T94" fmla="*/ 251 w 644"/>
                <a:gd name="T95" fmla="*/ 19 h 415"/>
                <a:gd name="T96" fmla="*/ 228 w 644"/>
                <a:gd name="T97" fmla="*/ 34 h 415"/>
                <a:gd name="T98" fmla="*/ 208 w 644"/>
                <a:gd name="T99" fmla="*/ 52 h 415"/>
                <a:gd name="T100" fmla="*/ 191 w 644"/>
                <a:gd name="T101" fmla="*/ 73 h 415"/>
                <a:gd name="T102" fmla="*/ 177 w 644"/>
                <a:gd name="T103" fmla="*/ 97 h 415"/>
                <a:gd name="T104" fmla="*/ 167 w 644"/>
                <a:gd name="T105" fmla="*/ 122 h 415"/>
                <a:gd name="T106" fmla="*/ 162 w 644"/>
                <a:gd name="T107" fmla="*/ 125 h 415"/>
                <a:gd name="T108" fmla="*/ 154 w 644"/>
                <a:gd name="T109" fmla="*/ 124 h 415"/>
                <a:gd name="T110" fmla="*/ 145 w 644"/>
                <a:gd name="T111" fmla="*/ 12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 h="415">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92D050"/>
            </a:solidFill>
            <a:ln w="28575">
              <a:solidFill>
                <a:srgbClr val="6167A3"/>
              </a:solidFill>
              <a:prstDash val="solid"/>
              <a:round/>
              <a:headEnd/>
              <a:tailEnd/>
            </a:ln>
          </p:spPr>
          <p:txBody>
            <a:bodyPr/>
            <a:lstStyle/>
            <a:p>
              <a:pPr defTabSz="609585">
                <a:defRPr/>
              </a:pPr>
              <a:endParaRPr lang="en-US" sz="1351" dirty="0">
                <a:solidFill>
                  <a:prstClr val="black"/>
                </a:solidFill>
                <a:latin typeface="Calibri"/>
              </a:endParaRPr>
            </a:p>
          </p:txBody>
        </p:sp>
        <p:sp>
          <p:nvSpPr>
            <p:cNvPr id="63" name="Freeform 571">
              <a:extLst>
                <a:ext uri="{FF2B5EF4-FFF2-40B4-BE49-F238E27FC236}">
                  <a16:creationId xmlns:a16="http://schemas.microsoft.com/office/drawing/2014/main" id="{C7478FCC-0716-40C8-A272-2D241CA7B382}"/>
                </a:ext>
              </a:extLst>
            </p:cNvPr>
            <p:cNvSpPr>
              <a:spLocks/>
            </p:cNvSpPr>
            <p:nvPr/>
          </p:nvSpPr>
          <p:spPr bwMode="auto">
            <a:xfrm>
              <a:off x="4670555" y="4002788"/>
              <a:ext cx="150724" cy="143369"/>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92D050"/>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4" name="Freeform 572">
              <a:extLst>
                <a:ext uri="{FF2B5EF4-FFF2-40B4-BE49-F238E27FC236}">
                  <a16:creationId xmlns:a16="http://schemas.microsoft.com/office/drawing/2014/main" id="{F886AA7E-0DBB-42AE-91BC-DF739AA75D59}"/>
                </a:ext>
              </a:extLst>
            </p:cNvPr>
            <p:cNvSpPr>
              <a:spLocks/>
            </p:cNvSpPr>
            <p:nvPr/>
          </p:nvSpPr>
          <p:spPr bwMode="auto">
            <a:xfrm>
              <a:off x="4720985" y="4050041"/>
              <a:ext cx="49864" cy="47790"/>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92D050"/>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5" name="Freeform 574">
              <a:extLst>
                <a:ext uri="{FF2B5EF4-FFF2-40B4-BE49-F238E27FC236}">
                  <a16:creationId xmlns:a16="http://schemas.microsoft.com/office/drawing/2014/main" id="{AE8058A5-D7C5-41E9-8E23-872E2744E19D}"/>
                </a:ext>
              </a:extLst>
            </p:cNvPr>
            <p:cNvSpPr>
              <a:spLocks/>
            </p:cNvSpPr>
            <p:nvPr/>
          </p:nvSpPr>
          <p:spPr bwMode="auto">
            <a:xfrm>
              <a:off x="4802580" y="4109644"/>
              <a:ext cx="103127" cy="97727"/>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92D050"/>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6" name="Freeform 576">
              <a:extLst>
                <a:ext uri="{FF2B5EF4-FFF2-40B4-BE49-F238E27FC236}">
                  <a16:creationId xmlns:a16="http://schemas.microsoft.com/office/drawing/2014/main" id="{DCA57EDD-16E3-40BF-B29F-4357A324C5AC}"/>
                </a:ext>
              </a:extLst>
            </p:cNvPr>
            <p:cNvSpPr>
              <a:spLocks/>
            </p:cNvSpPr>
            <p:nvPr/>
          </p:nvSpPr>
          <p:spPr bwMode="auto">
            <a:xfrm>
              <a:off x="4836578" y="4142399"/>
              <a:ext cx="34565" cy="32755"/>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92D050"/>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60" name="Group 159">
            <a:extLst>
              <a:ext uri="{FF2B5EF4-FFF2-40B4-BE49-F238E27FC236}">
                <a16:creationId xmlns:a16="http://schemas.microsoft.com/office/drawing/2014/main" id="{894F991A-324B-4875-9672-3929F3783740}"/>
              </a:ext>
            </a:extLst>
          </p:cNvPr>
          <p:cNvGrpSpPr/>
          <p:nvPr/>
        </p:nvGrpSpPr>
        <p:grpSpPr>
          <a:xfrm>
            <a:off x="5424656" y="3922584"/>
            <a:ext cx="500210" cy="323681"/>
            <a:chOff x="5424656" y="3922584"/>
            <a:chExt cx="500210" cy="323681"/>
          </a:xfrm>
        </p:grpSpPr>
        <p:sp>
          <p:nvSpPr>
            <p:cNvPr id="67" name="Freeform 1326">
              <a:extLst>
                <a:ext uri="{FF2B5EF4-FFF2-40B4-BE49-F238E27FC236}">
                  <a16:creationId xmlns:a16="http://schemas.microsoft.com/office/drawing/2014/main" id="{4C914DE0-5D83-4F39-9680-BCEE1F1D325B}"/>
                </a:ext>
              </a:extLst>
            </p:cNvPr>
            <p:cNvSpPr>
              <a:spLocks/>
            </p:cNvSpPr>
            <p:nvPr/>
          </p:nvSpPr>
          <p:spPr bwMode="auto">
            <a:xfrm>
              <a:off x="5424656" y="3922584"/>
              <a:ext cx="500210" cy="323681"/>
            </a:xfrm>
            <a:custGeom>
              <a:avLst/>
              <a:gdLst>
                <a:gd name="T0" fmla="*/ 145 w 644"/>
                <a:gd name="T1" fmla="*/ 124 h 415"/>
                <a:gd name="T2" fmla="*/ 119 w 644"/>
                <a:gd name="T3" fmla="*/ 129 h 415"/>
                <a:gd name="T4" fmla="*/ 97 w 644"/>
                <a:gd name="T5" fmla="*/ 143 h 415"/>
                <a:gd name="T6" fmla="*/ 82 w 644"/>
                <a:gd name="T7" fmla="*/ 164 h 415"/>
                <a:gd name="T8" fmla="*/ 75 w 644"/>
                <a:gd name="T9" fmla="*/ 190 h 415"/>
                <a:gd name="T10" fmla="*/ 73 w 644"/>
                <a:gd name="T11" fmla="*/ 194 h 415"/>
                <a:gd name="T12" fmla="*/ 58 w 644"/>
                <a:gd name="T13" fmla="*/ 201 h 415"/>
                <a:gd name="T14" fmla="*/ 31 w 644"/>
                <a:gd name="T15" fmla="*/ 223 h 415"/>
                <a:gd name="T16" fmla="*/ 12 w 644"/>
                <a:gd name="T17" fmla="*/ 251 h 415"/>
                <a:gd name="T18" fmla="*/ 2 w 644"/>
                <a:gd name="T19" fmla="*/ 283 h 415"/>
                <a:gd name="T20" fmla="*/ 0 w 644"/>
                <a:gd name="T21" fmla="*/ 301 h 415"/>
                <a:gd name="T22" fmla="*/ 3 w 644"/>
                <a:gd name="T23" fmla="*/ 323 h 415"/>
                <a:gd name="T24" fmla="*/ 9 w 644"/>
                <a:gd name="T25" fmla="*/ 345 h 415"/>
                <a:gd name="T26" fmla="*/ 19 w 644"/>
                <a:gd name="T27" fmla="*/ 364 h 415"/>
                <a:gd name="T28" fmla="*/ 33 w 644"/>
                <a:gd name="T29" fmla="*/ 382 h 415"/>
                <a:gd name="T30" fmla="*/ 51 w 644"/>
                <a:gd name="T31" fmla="*/ 396 h 415"/>
                <a:gd name="T32" fmla="*/ 70 w 644"/>
                <a:gd name="T33" fmla="*/ 406 h 415"/>
                <a:gd name="T34" fmla="*/ 92 w 644"/>
                <a:gd name="T35" fmla="*/ 413 h 415"/>
                <a:gd name="T36" fmla="*/ 115 w 644"/>
                <a:gd name="T37" fmla="*/ 415 h 415"/>
                <a:gd name="T38" fmla="*/ 493 w 644"/>
                <a:gd name="T39" fmla="*/ 415 h 415"/>
                <a:gd name="T40" fmla="*/ 534 w 644"/>
                <a:gd name="T41" fmla="*/ 410 h 415"/>
                <a:gd name="T42" fmla="*/ 571 w 644"/>
                <a:gd name="T43" fmla="*/ 395 h 415"/>
                <a:gd name="T44" fmla="*/ 586 w 644"/>
                <a:gd name="T45" fmla="*/ 383 h 415"/>
                <a:gd name="T46" fmla="*/ 614 w 644"/>
                <a:gd name="T47" fmla="*/ 355 h 415"/>
                <a:gd name="T48" fmla="*/ 633 w 644"/>
                <a:gd name="T49" fmla="*/ 322 h 415"/>
                <a:gd name="T50" fmla="*/ 643 w 644"/>
                <a:gd name="T51" fmla="*/ 284 h 415"/>
                <a:gd name="T52" fmla="*/ 644 w 644"/>
                <a:gd name="T53" fmla="*/ 264 h 415"/>
                <a:gd name="T54" fmla="*/ 642 w 644"/>
                <a:gd name="T55" fmla="*/ 234 h 415"/>
                <a:gd name="T56" fmla="*/ 633 w 644"/>
                <a:gd name="T57" fmla="*/ 205 h 415"/>
                <a:gd name="T58" fmla="*/ 619 w 644"/>
                <a:gd name="T59" fmla="*/ 180 h 415"/>
                <a:gd name="T60" fmla="*/ 600 w 644"/>
                <a:gd name="T61" fmla="*/ 158 h 415"/>
                <a:gd name="T62" fmla="*/ 578 w 644"/>
                <a:gd name="T63" fmla="*/ 139 h 415"/>
                <a:gd name="T64" fmla="*/ 553 w 644"/>
                <a:gd name="T65" fmla="*/ 125 h 415"/>
                <a:gd name="T66" fmla="*/ 524 w 644"/>
                <a:gd name="T67" fmla="*/ 116 h 415"/>
                <a:gd name="T68" fmla="*/ 493 w 644"/>
                <a:gd name="T69" fmla="*/ 113 h 415"/>
                <a:gd name="T70" fmla="*/ 489 w 644"/>
                <a:gd name="T71" fmla="*/ 111 h 415"/>
                <a:gd name="T72" fmla="*/ 484 w 644"/>
                <a:gd name="T73" fmla="*/ 98 h 415"/>
                <a:gd name="T74" fmla="*/ 471 w 644"/>
                <a:gd name="T75" fmla="*/ 75 h 415"/>
                <a:gd name="T76" fmla="*/ 456 w 644"/>
                <a:gd name="T77" fmla="*/ 55 h 415"/>
                <a:gd name="T78" fmla="*/ 437 w 644"/>
                <a:gd name="T79" fmla="*/ 38 h 415"/>
                <a:gd name="T80" fmla="*/ 417 w 644"/>
                <a:gd name="T81" fmla="*/ 23 h 415"/>
                <a:gd name="T82" fmla="*/ 394 w 644"/>
                <a:gd name="T83" fmla="*/ 12 h 415"/>
                <a:gd name="T84" fmla="*/ 369 w 644"/>
                <a:gd name="T85" fmla="*/ 4 h 415"/>
                <a:gd name="T86" fmla="*/ 343 w 644"/>
                <a:gd name="T87" fmla="*/ 0 h 415"/>
                <a:gd name="T88" fmla="*/ 330 w 644"/>
                <a:gd name="T89" fmla="*/ 0 h 415"/>
                <a:gd name="T90" fmla="*/ 302 w 644"/>
                <a:gd name="T91" fmla="*/ 1 h 415"/>
                <a:gd name="T92" fmla="*/ 275 w 644"/>
                <a:gd name="T93" fmla="*/ 9 h 415"/>
                <a:gd name="T94" fmla="*/ 251 w 644"/>
                <a:gd name="T95" fmla="*/ 19 h 415"/>
                <a:gd name="T96" fmla="*/ 228 w 644"/>
                <a:gd name="T97" fmla="*/ 34 h 415"/>
                <a:gd name="T98" fmla="*/ 208 w 644"/>
                <a:gd name="T99" fmla="*/ 52 h 415"/>
                <a:gd name="T100" fmla="*/ 191 w 644"/>
                <a:gd name="T101" fmla="*/ 73 h 415"/>
                <a:gd name="T102" fmla="*/ 177 w 644"/>
                <a:gd name="T103" fmla="*/ 97 h 415"/>
                <a:gd name="T104" fmla="*/ 167 w 644"/>
                <a:gd name="T105" fmla="*/ 122 h 415"/>
                <a:gd name="T106" fmla="*/ 162 w 644"/>
                <a:gd name="T107" fmla="*/ 125 h 415"/>
                <a:gd name="T108" fmla="*/ 154 w 644"/>
                <a:gd name="T109" fmla="*/ 124 h 415"/>
                <a:gd name="T110" fmla="*/ 145 w 644"/>
                <a:gd name="T111" fmla="*/ 12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 h="415">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w="28575">
              <a:solidFill>
                <a:srgbClr val="6167A3"/>
              </a:solidFill>
              <a:prstDash val="solid"/>
              <a:round/>
              <a:headEnd/>
              <a:tailEnd/>
            </a:ln>
          </p:spPr>
          <p:txBody>
            <a:bodyPr/>
            <a:lstStyle/>
            <a:p>
              <a:pPr defTabSz="609585">
                <a:defRPr/>
              </a:pPr>
              <a:endParaRPr lang="en-US" sz="1351" dirty="0">
                <a:solidFill>
                  <a:prstClr val="black"/>
                </a:solidFill>
                <a:latin typeface="Calibri"/>
              </a:endParaRPr>
            </a:p>
          </p:txBody>
        </p:sp>
        <p:sp>
          <p:nvSpPr>
            <p:cNvPr id="68" name="Freeform 571">
              <a:extLst>
                <a:ext uri="{FF2B5EF4-FFF2-40B4-BE49-F238E27FC236}">
                  <a16:creationId xmlns:a16="http://schemas.microsoft.com/office/drawing/2014/main" id="{2F91C0D0-8D1E-4893-B662-6857D54620FC}"/>
                </a:ext>
              </a:extLst>
            </p:cNvPr>
            <p:cNvSpPr>
              <a:spLocks/>
            </p:cNvSpPr>
            <p:nvPr/>
          </p:nvSpPr>
          <p:spPr bwMode="auto">
            <a:xfrm>
              <a:off x="5585168" y="4009493"/>
              <a:ext cx="150724" cy="143369"/>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69" name="Freeform 572">
              <a:extLst>
                <a:ext uri="{FF2B5EF4-FFF2-40B4-BE49-F238E27FC236}">
                  <a16:creationId xmlns:a16="http://schemas.microsoft.com/office/drawing/2014/main" id="{D9BB8E6E-7A07-443E-8134-63EEAA90CFFF}"/>
                </a:ext>
              </a:extLst>
            </p:cNvPr>
            <p:cNvSpPr>
              <a:spLocks/>
            </p:cNvSpPr>
            <p:nvPr/>
          </p:nvSpPr>
          <p:spPr bwMode="auto">
            <a:xfrm>
              <a:off x="5635598" y="4056746"/>
              <a:ext cx="49864" cy="47790"/>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0" name="Freeform 574">
              <a:extLst>
                <a:ext uri="{FF2B5EF4-FFF2-40B4-BE49-F238E27FC236}">
                  <a16:creationId xmlns:a16="http://schemas.microsoft.com/office/drawing/2014/main" id="{B570DA30-BA6A-426B-A93B-C7E14BBB971E}"/>
                </a:ext>
              </a:extLst>
            </p:cNvPr>
            <p:cNvSpPr>
              <a:spLocks/>
            </p:cNvSpPr>
            <p:nvPr/>
          </p:nvSpPr>
          <p:spPr bwMode="auto">
            <a:xfrm>
              <a:off x="5717193" y="4116349"/>
              <a:ext cx="103127" cy="97727"/>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1" name="Freeform 576">
              <a:extLst>
                <a:ext uri="{FF2B5EF4-FFF2-40B4-BE49-F238E27FC236}">
                  <a16:creationId xmlns:a16="http://schemas.microsoft.com/office/drawing/2014/main" id="{7DB49EB9-AA36-4FB9-9CCF-2B2B7A4B144D}"/>
                </a:ext>
              </a:extLst>
            </p:cNvPr>
            <p:cNvSpPr>
              <a:spLocks/>
            </p:cNvSpPr>
            <p:nvPr/>
          </p:nvSpPr>
          <p:spPr bwMode="auto">
            <a:xfrm>
              <a:off x="5751191" y="4149104"/>
              <a:ext cx="34565" cy="32755"/>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57" name="Group 156">
            <a:extLst>
              <a:ext uri="{FF2B5EF4-FFF2-40B4-BE49-F238E27FC236}">
                <a16:creationId xmlns:a16="http://schemas.microsoft.com/office/drawing/2014/main" id="{B76B3315-E4B8-4ADD-A010-D1E854E4AAAB}"/>
              </a:ext>
            </a:extLst>
          </p:cNvPr>
          <p:cNvGrpSpPr/>
          <p:nvPr/>
        </p:nvGrpSpPr>
        <p:grpSpPr>
          <a:xfrm>
            <a:off x="2680016" y="3922584"/>
            <a:ext cx="500210" cy="323681"/>
            <a:chOff x="2680016" y="3922584"/>
            <a:chExt cx="500210" cy="323681"/>
          </a:xfrm>
        </p:grpSpPr>
        <p:sp>
          <p:nvSpPr>
            <p:cNvPr id="72" name="Freeform 1326">
              <a:extLst>
                <a:ext uri="{FF2B5EF4-FFF2-40B4-BE49-F238E27FC236}">
                  <a16:creationId xmlns:a16="http://schemas.microsoft.com/office/drawing/2014/main" id="{15C8CC75-96D6-4CF4-A860-CE6187E6C265}"/>
                </a:ext>
              </a:extLst>
            </p:cNvPr>
            <p:cNvSpPr>
              <a:spLocks/>
            </p:cNvSpPr>
            <p:nvPr/>
          </p:nvSpPr>
          <p:spPr bwMode="auto">
            <a:xfrm>
              <a:off x="2680016" y="3922584"/>
              <a:ext cx="500210" cy="323681"/>
            </a:xfrm>
            <a:custGeom>
              <a:avLst/>
              <a:gdLst>
                <a:gd name="T0" fmla="*/ 145 w 644"/>
                <a:gd name="T1" fmla="*/ 124 h 415"/>
                <a:gd name="T2" fmla="*/ 119 w 644"/>
                <a:gd name="T3" fmla="*/ 129 h 415"/>
                <a:gd name="T4" fmla="*/ 97 w 644"/>
                <a:gd name="T5" fmla="*/ 143 h 415"/>
                <a:gd name="T6" fmla="*/ 82 w 644"/>
                <a:gd name="T7" fmla="*/ 164 h 415"/>
                <a:gd name="T8" fmla="*/ 75 w 644"/>
                <a:gd name="T9" fmla="*/ 190 h 415"/>
                <a:gd name="T10" fmla="*/ 73 w 644"/>
                <a:gd name="T11" fmla="*/ 194 h 415"/>
                <a:gd name="T12" fmla="*/ 58 w 644"/>
                <a:gd name="T13" fmla="*/ 201 h 415"/>
                <a:gd name="T14" fmla="*/ 31 w 644"/>
                <a:gd name="T15" fmla="*/ 223 h 415"/>
                <a:gd name="T16" fmla="*/ 12 w 644"/>
                <a:gd name="T17" fmla="*/ 251 h 415"/>
                <a:gd name="T18" fmla="*/ 2 w 644"/>
                <a:gd name="T19" fmla="*/ 283 h 415"/>
                <a:gd name="T20" fmla="*/ 0 w 644"/>
                <a:gd name="T21" fmla="*/ 301 h 415"/>
                <a:gd name="T22" fmla="*/ 3 w 644"/>
                <a:gd name="T23" fmla="*/ 323 h 415"/>
                <a:gd name="T24" fmla="*/ 9 w 644"/>
                <a:gd name="T25" fmla="*/ 345 h 415"/>
                <a:gd name="T26" fmla="*/ 19 w 644"/>
                <a:gd name="T27" fmla="*/ 364 h 415"/>
                <a:gd name="T28" fmla="*/ 33 w 644"/>
                <a:gd name="T29" fmla="*/ 382 h 415"/>
                <a:gd name="T30" fmla="*/ 51 w 644"/>
                <a:gd name="T31" fmla="*/ 396 h 415"/>
                <a:gd name="T32" fmla="*/ 70 w 644"/>
                <a:gd name="T33" fmla="*/ 406 h 415"/>
                <a:gd name="T34" fmla="*/ 92 w 644"/>
                <a:gd name="T35" fmla="*/ 413 h 415"/>
                <a:gd name="T36" fmla="*/ 115 w 644"/>
                <a:gd name="T37" fmla="*/ 415 h 415"/>
                <a:gd name="T38" fmla="*/ 493 w 644"/>
                <a:gd name="T39" fmla="*/ 415 h 415"/>
                <a:gd name="T40" fmla="*/ 534 w 644"/>
                <a:gd name="T41" fmla="*/ 410 h 415"/>
                <a:gd name="T42" fmla="*/ 571 w 644"/>
                <a:gd name="T43" fmla="*/ 395 h 415"/>
                <a:gd name="T44" fmla="*/ 586 w 644"/>
                <a:gd name="T45" fmla="*/ 383 h 415"/>
                <a:gd name="T46" fmla="*/ 614 w 644"/>
                <a:gd name="T47" fmla="*/ 355 h 415"/>
                <a:gd name="T48" fmla="*/ 633 w 644"/>
                <a:gd name="T49" fmla="*/ 322 h 415"/>
                <a:gd name="T50" fmla="*/ 643 w 644"/>
                <a:gd name="T51" fmla="*/ 284 h 415"/>
                <a:gd name="T52" fmla="*/ 644 w 644"/>
                <a:gd name="T53" fmla="*/ 264 h 415"/>
                <a:gd name="T54" fmla="*/ 642 w 644"/>
                <a:gd name="T55" fmla="*/ 234 h 415"/>
                <a:gd name="T56" fmla="*/ 633 w 644"/>
                <a:gd name="T57" fmla="*/ 205 h 415"/>
                <a:gd name="T58" fmla="*/ 619 w 644"/>
                <a:gd name="T59" fmla="*/ 180 h 415"/>
                <a:gd name="T60" fmla="*/ 600 w 644"/>
                <a:gd name="T61" fmla="*/ 158 h 415"/>
                <a:gd name="T62" fmla="*/ 578 w 644"/>
                <a:gd name="T63" fmla="*/ 139 h 415"/>
                <a:gd name="T64" fmla="*/ 553 w 644"/>
                <a:gd name="T65" fmla="*/ 125 h 415"/>
                <a:gd name="T66" fmla="*/ 524 w 644"/>
                <a:gd name="T67" fmla="*/ 116 h 415"/>
                <a:gd name="T68" fmla="*/ 493 w 644"/>
                <a:gd name="T69" fmla="*/ 113 h 415"/>
                <a:gd name="T70" fmla="*/ 489 w 644"/>
                <a:gd name="T71" fmla="*/ 111 h 415"/>
                <a:gd name="T72" fmla="*/ 484 w 644"/>
                <a:gd name="T73" fmla="*/ 98 h 415"/>
                <a:gd name="T74" fmla="*/ 471 w 644"/>
                <a:gd name="T75" fmla="*/ 75 h 415"/>
                <a:gd name="T76" fmla="*/ 456 w 644"/>
                <a:gd name="T77" fmla="*/ 55 h 415"/>
                <a:gd name="T78" fmla="*/ 437 w 644"/>
                <a:gd name="T79" fmla="*/ 38 h 415"/>
                <a:gd name="T80" fmla="*/ 417 w 644"/>
                <a:gd name="T81" fmla="*/ 23 h 415"/>
                <a:gd name="T82" fmla="*/ 394 w 644"/>
                <a:gd name="T83" fmla="*/ 12 h 415"/>
                <a:gd name="T84" fmla="*/ 369 w 644"/>
                <a:gd name="T85" fmla="*/ 4 h 415"/>
                <a:gd name="T86" fmla="*/ 343 w 644"/>
                <a:gd name="T87" fmla="*/ 0 h 415"/>
                <a:gd name="T88" fmla="*/ 330 w 644"/>
                <a:gd name="T89" fmla="*/ 0 h 415"/>
                <a:gd name="T90" fmla="*/ 302 w 644"/>
                <a:gd name="T91" fmla="*/ 1 h 415"/>
                <a:gd name="T92" fmla="*/ 275 w 644"/>
                <a:gd name="T93" fmla="*/ 9 h 415"/>
                <a:gd name="T94" fmla="*/ 251 w 644"/>
                <a:gd name="T95" fmla="*/ 19 h 415"/>
                <a:gd name="T96" fmla="*/ 228 w 644"/>
                <a:gd name="T97" fmla="*/ 34 h 415"/>
                <a:gd name="T98" fmla="*/ 208 w 644"/>
                <a:gd name="T99" fmla="*/ 52 h 415"/>
                <a:gd name="T100" fmla="*/ 191 w 644"/>
                <a:gd name="T101" fmla="*/ 73 h 415"/>
                <a:gd name="T102" fmla="*/ 177 w 644"/>
                <a:gd name="T103" fmla="*/ 97 h 415"/>
                <a:gd name="T104" fmla="*/ 167 w 644"/>
                <a:gd name="T105" fmla="*/ 122 h 415"/>
                <a:gd name="T106" fmla="*/ 162 w 644"/>
                <a:gd name="T107" fmla="*/ 125 h 415"/>
                <a:gd name="T108" fmla="*/ 154 w 644"/>
                <a:gd name="T109" fmla="*/ 124 h 415"/>
                <a:gd name="T110" fmla="*/ 145 w 644"/>
                <a:gd name="T111" fmla="*/ 12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 h="415">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616BA3"/>
            </a:solidFill>
            <a:ln w="28575">
              <a:solidFill>
                <a:srgbClr val="488EFF"/>
              </a:solidFill>
              <a:prstDash val="solid"/>
              <a:round/>
              <a:headEnd/>
              <a:tailEnd/>
            </a:ln>
          </p:spPr>
          <p:txBody>
            <a:bodyPr/>
            <a:lstStyle/>
            <a:p>
              <a:pPr defTabSz="609585">
                <a:defRPr/>
              </a:pPr>
              <a:endParaRPr lang="en-US" sz="1351" dirty="0">
                <a:solidFill>
                  <a:prstClr val="black"/>
                </a:solidFill>
                <a:latin typeface="Calibri"/>
              </a:endParaRPr>
            </a:p>
          </p:txBody>
        </p:sp>
        <p:sp>
          <p:nvSpPr>
            <p:cNvPr id="73" name="Freeform 571">
              <a:extLst>
                <a:ext uri="{FF2B5EF4-FFF2-40B4-BE49-F238E27FC236}">
                  <a16:creationId xmlns:a16="http://schemas.microsoft.com/office/drawing/2014/main" id="{2428A893-EA4B-4949-8527-F20901AF23C5}"/>
                </a:ext>
              </a:extLst>
            </p:cNvPr>
            <p:cNvSpPr>
              <a:spLocks/>
            </p:cNvSpPr>
            <p:nvPr/>
          </p:nvSpPr>
          <p:spPr bwMode="auto">
            <a:xfrm>
              <a:off x="2849161" y="3999256"/>
              <a:ext cx="150724" cy="143370"/>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4" name="Freeform 572">
              <a:extLst>
                <a:ext uri="{FF2B5EF4-FFF2-40B4-BE49-F238E27FC236}">
                  <a16:creationId xmlns:a16="http://schemas.microsoft.com/office/drawing/2014/main" id="{D64EC7CC-9783-4C11-8EC2-9E3FBA0D29F1}"/>
                </a:ext>
              </a:extLst>
            </p:cNvPr>
            <p:cNvSpPr>
              <a:spLocks/>
            </p:cNvSpPr>
            <p:nvPr/>
          </p:nvSpPr>
          <p:spPr bwMode="auto">
            <a:xfrm>
              <a:off x="2899591" y="4046509"/>
              <a:ext cx="49864" cy="47790"/>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5" name="Freeform 574">
              <a:extLst>
                <a:ext uri="{FF2B5EF4-FFF2-40B4-BE49-F238E27FC236}">
                  <a16:creationId xmlns:a16="http://schemas.microsoft.com/office/drawing/2014/main" id="{18A084FC-1BCB-49EC-B277-E18C12DB67C2}"/>
                </a:ext>
              </a:extLst>
            </p:cNvPr>
            <p:cNvSpPr>
              <a:spLocks/>
            </p:cNvSpPr>
            <p:nvPr/>
          </p:nvSpPr>
          <p:spPr bwMode="auto">
            <a:xfrm>
              <a:off x="2981186" y="4106111"/>
              <a:ext cx="103127" cy="97728"/>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6" name="Freeform 576">
              <a:extLst>
                <a:ext uri="{FF2B5EF4-FFF2-40B4-BE49-F238E27FC236}">
                  <a16:creationId xmlns:a16="http://schemas.microsoft.com/office/drawing/2014/main" id="{D252FC2D-C919-47C0-9E88-952EE693A357}"/>
                </a:ext>
              </a:extLst>
            </p:cNvPr>
            <p:cNvSpPr>
              <a:spLocks/>
            </p:cNvSpPr>
            <p:nvPr/>
          </p:nvSpPr>
          <p:spPr bwMode="auto">
            <a:xfrm>
              <a:off x="3015185" y="4138867"/>
              <a:ext cx="34565" cy="32755"/>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61" name="Group 160">
            <a:extLst>
              <a:ext uri="{FF2B5EF4-FFF2-40B4-BE49-F238E27FC236}">
                <a16:creationId xmlns:a16="http://schemas.microsoft.com/office/drawing/2014/main" id="{9EC3C100-7A3C-4112-BEE5-762FE12F34FA}"/>
              </a:ext>
            </a:extLst>
          </p:cNvPr>
          <p:cNvGrpSpPr/>
          <p:nvPr/>
        </p:nvGrpSpPr>
        <p:grpSpPr>
          <a:xfrm>
            <a:off x="6339536" y="3922584"/>
            <a:ext cx="500210" cy="323681"/>
            <a:chOff x="6339536" y="3922584"/>
            <a:chExt cx="500210" cy="323681"/>
          </a:xfrm>
        </p:grpSpPr>
        <p:sp>
          <p:nvSpPr>
            <p:cNvPr id="77" name="Freeform 1326">
              <a:extLst>
                <a:ext uri="{FF2B5EF4-FFF2-40B4-BE49-F238E27FC236}">
                  <a16:creationId xmlns:a16="http://schemas.microsoft.com/office/drawing/2014/main" id="{0D14719D-21B1-47E8-9894-D00200B96687}"/>
                </a:ext>
              </a:extLst>
            </p:cNvPr>
            <p:cNvSpPr>
              <a:spLocks/>
            </p:cNvSpPr>
            <p:nvPr/>
          </p:nvSpPr>
          <p:spPr bwMode="auto">
            <a:xfrm>
              <a:off x="6339536" y="3922584"/>
              <a:ext cx="500210" cy="323681"/>
            </a:xfrm>
            <a:custGeom>
              <a:avLst/>
              <a:gdLst>
                <a:gd name="T0" fmla="*/ 145 w 644"/>
                <a:gd name="T1" fmla="*/ 124 h 415"/>
                <a:gd name="T2" fmla="*/ 119 w 644"/>
                <a:gd name="T3" fmla="*/ 129 h 415"/>
                <a:gd name="T4" fmla="*/ 97 w 644"/>
                <a:gd name="T5" fmla="*/ 143 h 415"/>
                <a:gd name="T6" fmla="*/ 82 w 644"/>
                <a:gd name="T7" fmla="*/ 164 h 415"/>
                <a:gd name="T8" fmla="*/ 75 w 644"/>
                <a:gd name="T9" fmla="*/ 190 h 415"/>
                <a:gd name="T10" fmla="*/ 73 w 644"/>
                <a:gd name="T11" fmla="*/ 194 h 415"/>
                <a:gd name="T12" fmla="*/ 58 w 644"/>
                <a:gd name="T13" fmla="*/ 201 h 415"/>
                <a:gd name="T14" fmla="*/ 31 w 644"/>
                <a:gd name="T15" fmla="*/ 223 h 415"/>
                <a:gd name="T16" fmla="*/ 12 w 644"/>
                <a:gd name="T17" fmla="*/ 251 h 415"/>
                <a:gd name="T18" fmla="*/ 2 w 644"/>
                <a:gd name="T19" fmla="*/ 283 h 415"/>
                <a:gd name="T20" fmla="*/ 0 w 644"/>
                <a:gd name="T21" fmla="*/ 301 h 415"/>
                <a:gd name="T22" fmla="*/ 3 w 644"/>
                <a:gd name="T23" fmla="*/ 323 h 415"/>
                <a:gd name="T24" fmla="*/ 9 w 644"/>
                <a:gd name="T25" fmla="*/ 345 h 415"/>
                <a:gd name="T26" fmla="*/ 19 w 644"/>
                <a:gd name="T27" fmla="*/ 364 h 415"/>
                <a:gd name="T28" fmla="*/ 33 w 644"/>
                <a:gd name="T29" fmla="*/ 382 h 415"/>
                <a:gd name="T30" fmla="*/ 51 w 644"/>
                <a:gd name="T31" fmla="*/ 396 h 415"/>
                <a:gd name="T32" fmla="*/ 70 w 644"/>
                <a:gd name="T33" fmla="*/ 406 h 415"/>
                <a:gd name="T34" fmla="*/ 92 w 644"/>
                <a:gd name="T35" fmla="*/ 413 h 415"/>
                <a:gd name="T36" fmla="*/ 115 w 644"/>
                <a:gd name="T37" fmla="*/ 415 h 415"/>
                <a:gd name="T38" fmla="*/ 493 w 644"/>
                <a:gd name="T39" fmla="*/ 415 h 415"/>
                <a:gd name="T40" fmla="*/ 534 w 644"/>
                <a:gd name="T41" fmla="*/ 410 h 415"/>
                <a:gd name="T42" fmla="*/ 571 w 644"/>
                <a:gd name="T43" fmla="*/ 395 h 415"/>
                <a:gd name="T44" fmla="*/ 586 w 644"/>
                <a:gd name="T45" fmla="*/ 383 h 415"/>
                <a:gd name="T46" fmla="*/ 614 w 644"/>
                <a:gd name="T47" fmla="*/ 355 h 415"/>
                <a:gd name="T48" fmla="*/ 633 w 644"/>
                <a:gd name="T49" fmla="*/ 322 h 415"/>
                <a:gd name="T50" fmla="*/ 643 w 644"/>
                <a:gd name="T51" fmla="*/ 284 h 415"/>
                <a:gd name="T52" fmla="*/ 644 w 644"/>
                <a:gd name="T53" fmla="*/ 264 h 415"/>
                <a:gd name="T54" fmla="*/ 642 w 644"/>
                <a:gd name="T55" fmla="*/ 234 h 415"/>
                <a:gd name="T56" fmla="*/ 633 w 644"/>
                <a:gd name="T57" fmla="*/ 205 h 415"/>
                <a:gd name="T58" fmla="*/ 619 w 644"/>
                <a:gd name="T59" fmla="*/ 180 h 415"/>
                <a:gd name="T60" fmla="*/ 600 w 644"/>
                <a:gd name="T61" fmla="*/ 158 h 415"/>
                <a:gd name="T62" fmla="*/ 578 w 644"/>
                <a:gd name="T63" fmla="*/ 139 h 415"/>
                <a:gd name="T64" fmla="*/ 553 w 644"/>
                <a:gd name="T65" fmla="*/ 125 h 415"/>
                <a:gd name="T66" fmla="*/ 524 w 644"/>
                <a:gd name="T67" fmla="*/ 116 h 415"/>
                <a:gd name="T68" fmla="*/ 493 w 644"/>
                <a:gd name="T69" fmla="*/ 113 h 415"/>
                <a:gd name="T70" fmla="*/ 489 w 644"/>
                <a:gd name="T71" fmla="*/ 111 h 415"/>
                <a:gd name="T72" fmla="*/ 484 w 644"/>
                <a:gd name="T73" fmla="*/ 98 h 415"/>
                <a:gd name="T74" fmla="*/ 471 w 644"/>
                <a:gd name="T75" fmla="*/ 75 h 415"/>
                <a:gd name="T76" fmla="*/ 456 w 644"/>
                <a:gd name="T77" fmla="*/ 55 h 415"/>
                <a:gd name="T78" fmla="*/ 437 w 644"/>
                <a:gd name="T79" fmla="*/ 38 h 415"/>
                <a:gd name="T80" fmla="*/ 417 w 644"/>
                <a:gd name="T81" fmla="*/ 23 h 415"/>
                <a:gd name="T82" fmla="*/ 394 w 644"/>
                <a:gd name="T83" fmla="*/ 12 h 415"/>
                <a:gd name="T84" fmla="*/ 369 w 644"/>
                <a:gd name="T85" fmla="*/ 4 h 415"/>
                <a:gd name="T86" fmla="*/ 343 w 644"/>
                <a:gd name="T87" fmla="*/ 0 h 415"/>
                <a:gd name="T88" fmla="*/ 330 w 644"/>
                <a:gd name="T89" fmla="*/ 0 h 415"/>
                <a:gd name="T90" fmla="*/ 302 w 644"/>
                <a:gd name="T91" fmla="*/ 1 h 415"/>
                <a:gd name="T92" fmla="*/ 275 w 644"/>
                <a:gd name="T93" fmla="*/ 9 h 415"/>
                <a:gd name="T94" fmla="*/ 251 w 644"/>
                <a:gd name="T95" fmla="*/ 19 h 415"/>
                <a:gd name="T96" fmla="*/ 228 w 644"/>
                <a:gd name="T97" fmla="*/ 34 h 415"/>
                <a:gd name="T98" fmla="*/ 208 w 644"/>
                <a:gd name="T99" fmla="*/ 52 h 415"/>
                <a:gd name="T100" fmla="*/ 191 w 644"/>
                <a:gd name="T101" fmla="*/ 73 h 415"/>
                <a:gd name="T102" fmla="*/ 177 w 644"/>
                <a:gd name="T103" fmla="*/ 97 h 415"/>
                <a:gd name="T104" fmla="*/ 167 w 644"/>
                <a:gd name="T105" fmla="*/ 122 h 415"/>
                <a:gd name="T106" fmla="*/ 162 w 644"/>
                <a:gd name="T107" fmla="*/ 125 h 415"/>
                <a:gd name="T108" fmla="*/ 154 w 644"/>
                <a:gd name="T109" fmla="*/ 124 h 415"/>
                <a:gd name="T110" fmla="*/ 145 w 644"/>
                <a:gd name="T111" fmla="*/ 12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 h="415">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616BA3"/>
            </a:solidFill>
            <a:ln w="28575">
              <a:solidFill>
                <a:srgbClr val="488EFF"/>
              </a:solidFill>
              <a:prstDash val="solid"/>
              <a:round/>
              <a:headEnd/>
              <a:tailEnd/>
            </a:ln>
          </p:spPr>
          <p:txBody>
            <a:bodyPr/>
            <a:lstStyle/>
            <a:p>
              <a:pPr defTabSz="609585">
                <a:defRPr/>
              </a:pPr>
              <a:endParaRPr lang="en-US" sz="1351" dirty="0">
                <a:solidFill>
                  <a:prstClr val="black"/>
                </a:solidFill>
                <a:latin typeface="Calibri"/>
              </a:endParaRPr>
            </a:p>
          </p:txBody>
        </p:sp>
        <p:sp>
          <p:nvSpPr>
            <p:cNvPr id="78" name="Freeform 571">
              <a:extLst>
                <a:ext uri="{FF2B5EF4-FFF2-40B4-BE49-F238E27FC236}">
                  <a16:creationId xmlns:a16="http://schemas.microsoft.com/office/drawing/2014/main" id="{77BD1A82-8A72-4A32-8209-16BC8A675B52}"/>
                </a:ext>
              </a:extLst>
            </p:cNvPr>
            <p:cNvSpPr>
              <a:spLocks/>
            </p:cNvSpPr>
            <p:nvPr/>
          </p:nvSpPr>
          <p:spPr bwMode="auto">
            <a:xfrm>
              <a:off x="6508681" y="3999256"/>
              <a:ext cx="150724" cy="143370"/>
            </a:xfrm>
            <a:custGeom>
              <a:avLst/>
              <a:gdLst>
                <a:gd name="T0" fmla="*/ 266 w 266"/>
                <a:gd name="T1" fmla="*/ 102 h 267"/>
                <a:gd name="T2" fmla="*/ 248 w 266"/>
                <a:gd name="T3" fmla="*/ 61 h 267"/>
                <a:gd name="T4" fmla="*/ 222 w 266"/>
                <a:gd name="T5" fmla="*/ 69 h 267"/>
                <a:gd name="T6" fmla="*/ 222 w 266"/>
                <a:gd name="T7" fmla="*/ 69 h 267"/>
                <a:gd name="T8" fmla="*/ 210 w 266"/>
                <a:gd name="T9" fmla="*/ 55 h 267"/>
                <a:gd name="T10" fmla="*/ 198 w 266"/>
                <a:gd name="T11" fmla="*/ 43 h 267"/>
                <a:gd name="T12" fmla="*/ 207 w 266"/>
                <a:gd name="T13" fmla="*/ 17 h 267"/>
                <a:gd name="T14" fmla="*/ 163 w 266"/>
                <a:gd name="T15" fmla="*/ 0 h 267"/>
                <a:gd name="T16" fmla="*/ 151 w 266"/>
                <a:gd name="T17" fmla="*/ 24 h 267"/>
                <a:gd name="T18" fmla="*/ 151 w 266"/>
                <a:gd name="T19" fmla="*/ 24 h 267"/>
                <a:gd name="T20" fmla="*/ 134 w 266"/>
                <a:gd name="T21" fmla="*/ 22 h 267"/>
                <a:gd name="T22" fmla="*/ 115 w 266"/>
                <a:gd name="T23" fmla="*/ 24 h 267"/>
                <a:gd name="T24" fmla="*/ 103 w 266"/>
                <a:gd name="T25" fmla="*/ 0 h 267"/>
                <a:gd name="T26" fmla="*/ 61 w 266"/>
                <a:gd name="T27" fmla="*/ 17 h 267"/>
                <a:gd name="T28" fmla="*/ 70 w 266"/>
                <a:gd name="T29" fmla="*/ 43 h 267"/>
                <a:gd name="T30" fmla="*/ 70 w 266"/>
                <a:gd name="T31" fmla="*/ 43 h 267"/>
                <a:gd name="T32" fmla="*/ 56 w 266"/>
                <a:gd name="T33" fmla="*/ 55 h 267"/>
                <a:gd name="T34" fmla="*/ 44 w 266"/>
                <a:gd name="T35" fmla="*/ 69 h 267"/>
                <a:gd name="T36" fmla="*/ 18 w 266"/>
                <a:gd name="T37" fmla="*/ 61 h 267"/>
                <a:gd name="T38" fmla="*/ 0 w 266"/>
                <a:gd name="T39" fmla="*/ 102 h 267"/>
                <a:gd name="T40" fmla="*/ 25 w 266"/>
                <a:gd name="T41" fmla="*/ 114 h 267"/>
                <a:gd name="T42" fmla="*/ 25 w 266"/>
                <a:gd name="T43" fmla="*/ 114 h 267"/>
                <a:gd name="T44" fmla="*/ 23 w 266"/>
                <a:gd name="T45" fmla="*/ 133 h 267"/>
                <a:gd name="T46" fmla="*/ 25 w 266"/>
                <a:gd name="T47" fmla="*/ 151 h 267"/>
                <a:gd name="T48" fmla="*/ 0 w 266"/>
                <a:gd name="T49" fmla="*/ 163 h 267"/>
                <a:gd name="T50" fmla="*/ 18 w 266"/>
                <a:gd name="T51" fmla="*/ 206 h 267"/>
                <a:gd name="T52" fmla="*/ 44 w 266"/>
                <a:gd name="T53" fmla="*/ 198 h 267"/>
                <a:gd name="T54" fmla="*/ 44 w 266"/>
                <a:gd name="T55" fmla="*/ 198 h 267"/>
                <a:gd name="T56" fmla="*/ 56 w 266"/>
                <a:gd name="T57" fmla="*/ 212 h 267"/>
                <a:gd name="T58" fmla="*/ 70 w 266"/>
                <a:gd name="T59" fmla="*/ 224 h 267"/>
                <a:gd name="T60" fmla="*/ 61 w 266"/>
                <a:gd name="T61" fmla="*/ 248 h 267"/>
                <a:gd name="T62" fmla="*/ 103 w 266"/>
                <a:gd name="T63" fmla="*/ 267 h 267"/>
                <a:gd name="T64" fmla="*/ 115 w 266"/>
                <a:gd name="T65" fmla="*/ 243 h 267"/>
                <a:gd name="T66" fmla="*/ 115 w 266"/>
                <a:gd name="T67" fmla="*/ 243 h 267"/>
                <a:gd name="T68" fmla="*/ 132 w 266"/>
                <a:gd name="T69" fmla="*/ 243 h 267"/>
                <a:gd name="T70" fmla="*/ 151 w 266"/>
                <a:gd name="T71" fmla="*/ 243 h 267"/>
                <a:gd name="T72" fmla="*/ 163 w 266"/>
                <a:gd name="T73" fmla="*/ 267 h 267"/>
                <a:gd name="T74" fmla="*/ 207 w 266"/>
                <a:gd name="T75" fmla="*/ 248 h 267"/>
                <a:gd name="T76" fmla="*/ 198 w 266"/>
                <a:gd name="T77" fmla="*/ 224 h 267"/>
                <a:gd name="T78" fmla="*/ 198 w 266"/>
                <a:gd name="T79" fmla="*/ 224 h 267"/>
                <a:gd name="T80" fmla="*/ 212 w 266"/>
                <a:gd name="T81" fmla="*/ 212 h 267"/>
                <a:gd name="T82" fmla="*/ 222 w 266"/>
                <a:gd name="T83" fmla="*/ 198 h 267"/>
                <a:gd name="T84" fmla="*/ 248 w 266"/>
                <a:gd name="T85" fmla="*/ 206 h 267"/>
                <a:gd name="T86" fmla="*/ 266 w 266"/>
                <a:gd name="T87" fmla="*/ 163 h 267"/>
                <a:gd name="T88" fmla="*/ 241 w 266"/>
                <a:gd name="T89" fmla="*/ 151 h 267"/>
                <a:gd name="T90" fmla="*/ 241 w 266"/>
                <a:gd name="T91" fmla="*/ 151 h 267"/>
                <a:gd name="T92" fmla="*/ 243 w 266"/>
                <a:gd name="T93" fmla="*/ 133 h 267"/>
                <a:gd name="T94" fmla="*/ 241 w 266"/>
                <a:gd name="T95" fmla="*/ 114 h 267"/>
                <a:gd name="T96" fmla="*/ 266 w 266"/>
                <a:gd name="T97"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67">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79" name="Freeform 572">
              <a:extLst>
                <a:ext uri="{FF2B5EF4-FFF2-40B4-BE49-F238E27FC236}">
                  <a16:creationId xmlns:a16="http://schemas.microsoft.com/office/drawing/2014/main" id="{E96F36AB-796D-4C18-BC64-CFFFA3C17CE1}"/>
                </a:ext>
              </a:extLst>
            </p:cNvPr>
            <p:cNvSpPr>
              <a:spLocks/>
            </p:cNvSpPr>
            <p:nvPr/>
          </p:nvSpPr>
          <p:spPr bwMode="auto">
            <a:xfrm>
              <a:off x="6559111" y="4046509"/>
              <a:ext cx="49864" cy="47790"/>
            </a:xfrm>
            <a:custGeom>
              <a:avLst/>
              <a:gdLst>
                <a:gd name="T0" fmla="*/ 85 w 88"/>
                <a:gd name="T1" fmla="*/ 63 h 89"/>
                <a:gd name="T2" fmla="*/ 85 w 88"/>
                <a:gd name="T3" fmla="*/ 63 h 89"/>
                <a:gd name="T4" fmla="*/ 81 w 88"/>
                <a:gd name="T5" fmla="*/ 70 h 89"/>
                <a:gd name="T6" fmla="*/ 74 w 88"/>
                <a:gd name="T7" fmla="*/ 77 h 89"/>
                <a:gd name="T8" fmla="*/ 69 w 88"/>
                <a:gd name="T9" fmla="*/ 82 h 89"/>
                <a:gd name="T10" fmla="*/ 61 w 88"/>
                <a:gd name="T11" fmla="*/ 85 h 89"/>
                <a:gd name="T12" fmla="*/ 54 w 88"/>
                <a:gd name="T13" fmla="*/ 89 h 89"/>
                <a:gd name="T14" fmla="*/ 45 w 88"/>
                <a:gd name="T15" fmla="*/ 89 h 89"/>
                <a:gd name="T16" fmla="*/ 36 w 88"/>
                <a:gd name="T17" fmla="*/ 89 h 89"/>
                <a:gd name="T18" fmla="*/ 28 w 88"/>
                <a:gd name="T19" fmla="*/ 85 h 89"/>
                <a:gd name="T20" fmla="*/ 28 w 88"/>
                <a:gd name="T21" fmla="*/ 85 h 89"/>
                <a:gd name="T22" fmla="*/ 19 w 88"/>
                <a:gd name="T23" fmla="*/ 82 h 89"/>
                <a:gd name="T24" fmla="*/ 12 w 88"/>
                <a:gd name="T25" fmla="*/ 77 h 89"/>
                <a:gd name="T26" fmla="*/ 7 w 88"/>
                <a:gd name="T27" fmla="*/ 70 h 89"/>
                <a:gd name="T28" fmla="*/ 3 w 88"/>
                <a:gd name="T29" fmla="*/ 63 h 89"/>
                <a:gd name="T30" fmla="*/ 2 w 88"/>
                <a:gd name="T31" fmla="*/ 54 h 89"/>
                <a:gd name="T32" fmla="*/ 0 w 88"/>
                <a:gd name="T33" fmla="*/ 45 h 89"/>
                <a:gd name="T34" fmla="*/ 2 w 88"/>
                <a:gd name="T35" fmla="*/ 37 h 89"/>
                <a:gd name="T36" fmla="*/ 3 w 88"/>
                <a:gd name="T37" fmla="*/ 28 h 89"/>
                <a:gd name="T38" fmla="*/ 3 w 88"/>
                <a:gd name="T39" fmla="*/ 28 h 89"/>
                <a:gd name="T40" fmla="*/ 7 w 88"/>
                <a:gd name="T41" fmla="*/ 21 h 89"/>
                <a:gd name="T42" fmla="*/ 14 w 88"/>
                <a:gd name="T43" fmla="*/ 14 h 89"/>
                <a:gd name="T44" fmla="*/ 19 w 88"/>
                <a:gd name="T45" fmla="*/ 9 h 89"/>
                <a:gd name="T46" fmla="*/ 28 w 88"/>
                <a:gd name="T47" fmla="*/ 4 h 89"/>
                <a:gd name="T48" fmla="*/ 35 w 88"/>
                <a:gd name="T49" fmla="*/ 2 h 89"/>
                <a:gd name="T50" fmla="*/ 43 w 88"/>
                <a:gd name="T51" fmla="*/ 0 h 89"/>
                <a:gd name="T52" fmla="*/ 52 w 88"/>
                <a:gd name="T53" fmla="*/ 2 h 89"/>
                <a:gd name="T54" fmla="*/ 61 w 88"/>
                <a:gd name="T55" fmla="*/ 4 h 89"/>
                <a:gd name="T56" fmla="*/ 61 w 88"/>
                <a:gd name="T57" fmla="*/ 4 h 89"/>
                <a:gd name="T58" fmla="*/ 69 w 88"/>
                <a:gd name="T59" fmla="*/ 9 h 89"/>
                <a:gd name="T60" fmla="*/ 76 w 88"/>
                <a:gd name="T61" fmla="*/ 14 h 89"/>
                <a:gd name="T62" fmla="*/ 81 w 88"/>
                <a:gd name="T63" fmla="*/ 21 h 89"/>
                <a:gd name="T64" fmla="*/ 85 w 88"/>
                <a:gd name="T65" fmla="*/ 28 h 89"/>
                <a:gd name="T66" fmla="*/ 87 w 88"/>
                <a:gd name="T67" fmla="*/ 37 h 89"/>
                <a:gd name="T68" fmla="*/ 88 w 88"/>
                <a:gd name="T69" fmla="*/ 45 h 89"/>
                <a:gd name="T70" fmla="*/ 88 w 88"/>
                <a:gd name="T71" fmla="*/ 54 h 89"/>
                <a:gd name="T72" fmla="*/ 85 w 88"/>
                <a:gd name="T73" fmla="*/ 63 h 89"/>
                <a:gd name="T74" fmla="*/ 85 w 88"/>
                <a:gd name="T75"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9">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0" name="Freeform 574">
              <a:extLst>
                <a:ext uri="{FF2B5EF4-FFF2-40B4-BE49-F238E27FC236}">
                  <a16:creationId xmlns:a16="http://schemas.microsoft.com/office/drawing/2014/main" id="{08F7FD33-85D2-4376-B73D-36F51F428574}"/>
                </a:ext>
              </a:extLst>
            </p:cNvPr>
            <p:cNvSpPr>
              <a:spLocks/>
            </p:cNvSpPr>
            <p:nvPr/>
          </p:nvSpPr>
          <p:spPr bwMode="auto">
            <a:xfrm>
              <a:off x="6640706" y="4106111"/>
              <a:ext cx="103127" cy="97728"/>
            </a:xfrm>
            <a:custGeom>
              <a:avLst/>
              <a:gdLst>
                <a:gd name="T0" fmla="*/ 182 w 182"/>
                <a:gd name="T1" fmla="*/ 70 h 182"/>
                <a:gd name="T2" fmla="*/ 170 w 182"/>
                <a:gd name="T3" fmla="*/ 42 h 182"/>
                <a:gd name="T4" fmla="*/ 147 w 182"/>
                <a:gd name="T5" fmla="*/ 51 h 182"/>
                <a:gd name="T6" fmla="*/ 147 w 182"/>
                <a:gd name="T7" fmla="*/ 51 h 182"/>
                <a:gd name="T8" fmla="*/ 140 w 182"/>
                <a:gd name="T9" fmla="*/ 42 h 182"/>
                <a:gd name="T10" fmla="*/ 132 w 182"/>
                <a:gd name="T11" fmla="*/ 35 h 182"/>
                <a:gd name="T12" fmla="*/ 140 w 182"/>
                <a:gd name="T13" fmla="*/ 13 h 182"/>
                <a:gd name="T14" fmla="*/ 111 w 182"/>
                <a:gd name="T15" fmla="*/ 0 h 182"/>
                <a:gd name="T16" fmla="*/ 102 w 182"/>
                <a:gd name="T17" fmla="*/ 23 h 182"/>
                <a:gd name="T18" fmla="*/ 102 w 182"/>
                <a:gd name="T19" fmla="*/ 23 h 182"/>
                <a:gd name="T20" fmla="*/ 90 w 182"/>
                <a:gd name="T21" fmla="*/ 21 h 182"/>
                <a:gd name="T22" fmla="*/ 80 w 182"/>
                <a:gd name="T23" fmla="*/ 23 h 182"/>
                <a:gd name="T24" fmla="*/ 69 w 182"/>
                <a:gd name="T25" fmla="*/ 0 h 182"/>
                <a:gd name="T26" fmla="*/ 41 w 182"/>
                <a:gd name="T27" fmla="*/ 13 h 182"/>
                <a:gd name="T28" fmla="*/ 50 w 182"/>
                <a:gd name="T29" fmla="*/ 35 h 182"/>
                <a:gd name="T30" fmla="*/ 50 w 182"/>
                <a:gd name="T31" fmla="*/ 35 h 182"/>
                <a:gd name="T32" fmla="*/ 41 w 182"/>
                <a:gd name="T33" fmla="*/ 42 h 182"/>
                <a:gd name="T34" fmla="*/ 34 w 182"/>
                <a:gd name="T35" fmla="*/ 51 h 182"/>
                <a:gd name="T36" fmla="*/ 12 w 182"/>
                <a:gd name="T37" fmla="*/ 42 h 182"/>
                <a:gd name="T38" fmla="*/ 0 w 182"/>
                <a:gd name="T39" fmla="*/ 70 h 182"/>
                <a:gd name="T40" fmla="*/ 22 w 182"/>
                <a:gd name="T41" fmla="*/ 80 h 182"/>
                <a:gd name="T42" fmla="*/ 22 w 182"/>
                <a:gd name="T43" fmla="*/ 80 h 182"/>
                <a:gd name="T44" fmla="*/ 21 w 182"/>
                <a:gd name="T45" fmla="*/ 91 h 182"/>
                <a:gd name="T46" fmla="*/ 22 w 182"/>
                <a:gd name="T47" fmla="*/ 103 h 182"/>
                <a:gd name="T48" fmla="*/ 0 w 182"/>
                <a:gd name="T49" fmla="*/ 111 h 182"/>
                <a:gd name="T50" fmla="*/ 12 w 182"/>
                <a:gd name="T51" fmla="*/ 141 h 182"/>
                <a:gd name="T52" fmla="*/ 34 w 182"/>
                <a:gd name="T53" fmla="*/ 132 h 182"/>
                <a:gd name="T54" fmla="*/ 34 w 182"/>
                <a:gd name="T55" fmla="*/ 132 h 182"/>
                <a:gd name="T56" fmla="*/ 41 w 182"/>
                <a:gd name="T57" fmla="*/ 141 h 182"/>
                <a:gd name="T58" fmla="*/ 50 w 182"/>
                <a:gd name="T59" fmla="*/ 148 h 182"/>
                <a:gd name="T60" fmla="*/ 41 w 182"/>
                <a:gd name="T61" fmla="*/ 170 h 182"/>
                <a:gd name="T62" fmla="*/ 69 w 182"/>
                <a:gd name="T63" fmla="*/ 182 h 182"/>
                <a:gd name="T64" fmla="*/ 80 w 182"/>
                <a:gd name="T65" fmla="*/ 160 h 182"/>
                <a:gd name="T66" fmla="*/ 80 w 182"/>
                <a:gd name="T67" fmla="*/ 160 h 182"/>
                <a:gd name="T68" fmla="*/ 90 w 182"/>
                <a:gd name="T69" fmla="*/ 162 h 182"/>
                <a:gd name="T70" fmla="*/ 102 w 182"/>
                <a:gd name="T71" fmla="*/ 160 h 182"/>
                <a:gd name="T72" fmla="*/ 111 w 182"/>
                <a:gd name="T73" fmla="*/ 182 h 182"/>
                <a:gd name="T74" fmla="*/ 140 w 182"/>
                <a:gd name="T75" fmla="*/ 170 h 182"/>
                <a:gd name="T76" fmla="*/ 132 w 182"/>
                <a:gd name="T77" fmla="*/ 148 h 182"/>
                <a:gd name="T78" fmla="*/ 132 w 182"/>
                <a:gd name="T79" fmla="*/ 148 h 182"/>
                <a:gd name="T80" fmla="*/ 140 w 182"/>
                <a:gd name="T81" fmla="*/ 141 h 182"/>
                <a:gd name="T82" fmla="*/ 147 w 182"/>
                <a:gd name="T83" fmla="*/ 132 h 182"/>
                <a:gd name="T84" fmla="*/ 170 w 182"/>
                <a:gd name="T85" fmla="*/ 141 h 182"/>
                <a:gd name="T86" fmla="*/ 182 w 182"/>
                <a:gd name="T87" fmla="*/ 111 h 182"/>
                <a:gd name="T88" fmla="*/ 159 w 182"/>
                <a:gd name="T89" fmla="*/ 103 h 182"/>
                <a:gd name="T90" fmla="*/ 159 w 182"/>
                <a:gd name="T91" fmla="*/ 103 h 182"/>
                <a:gd name="T92" fmla="*/ 159 w 182"/>
                <a:gd name="T93" fmla="*/ 91 h 182"/>
                <a:gd name="T94" fmla="*/ 159 w 182"/>
                <a:gd name="T95" fmla="*/ 80 h 182"/>
                <a:gd name="T96" fmla="*/ 182 w 182"/>
                <a:gd name="T97"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 h="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1" name="Freeform 576">
              <a:extLst>
                <a:ext uri="{FF2B5EF4-FFF2-40B4-BE49-F238E27FC236}">
                  <a16:creationId xmlns:a16="http://schemas.microsoft.com/office/drawing/2014/main" id="{C68FC9BB-A170-4E12-9A65-9A98AAC9DBA1}"/>
                </a:ext>
              </a:extLst>
            </p:cNvPr>
            <p:cNvSpPr>
              <a:spLocks/>
            </p:cNvSpPr>
            <p:nvPr/>
          </p:nvSpPr>
          <p:spPr bwMode="auto">
            <a:xfrm>
              <a:off x="6674705" y="4138867"/>
              <a:ext cx="34565" cy="32755"/>
            </a:xfrm>
            <a:custGeom>
              <a:avLst/>
              <a:gdLst>
                <a:gd name="T0" fmla="*/ 59 w 61"/>
                <a:gd name="T1" fmla="*/ 19 h 61"/>
                <a:gd name="T2" fmla="*/ 59 w 61"/>
                <a:gd name="T3" fmla="*/ 19 h 61"/>
                <a:gd name="T4" fmla="*/ 61 w 61"/>
                <a:gd name="T5" fmla="*/ 24 h 61"/>
                <a:gd name="T6" fmla="*/ 61 w 61"/>
                <a:gd name="T7" fmla="*/ 31 h 61"/>
                <a:gd name="T8" fmla="*/ 59 w 61"/>
                <a:gd name="T9" fmla="*/ 36 h 61"/>
                <a:gd name="T10" fmla="*/ 59 w 61"/>
                <a:gd name="T11" fmla="*/ 42 h 61"/>
                <a:gd name="T12" fmla="*/ 56 w 61"/>
                <a:gd name="T13" fmla="*/ 47 h 61"/>
                <a:gd name="T14" fmla="*/ 53 w 61"/>
                <a:gd name="T15" fmla="*/ 52 h 61"/>
                <a:gd name="T16" fmla="*/ 47 w 61"/>
                <a:gd name="T17" fmla="*/ 56 h 61"/>
                <a:gd name="T18" fmla="*/ 42 w 61"/>
                <a:gd name="T19" fmla="*/ 59 h 61"/>
                <a:gd name="T20" fmla="*/ 42 w 61"/>
                <a:gd name="T21" fmla="*/ 59 h 61"/>
                <a:gd name="T22" fmla="*/ 37 w 61"/>
                <a:gd name="T23" fmla="*/ 61 h 61"/>
                <a:gd name="T24" fmla="*/ 30 w 61"/>
                <a:gd name="T25" fmla="*/ 61 h 61"/>
                <a:gd name="T26" fmla="*/ 25 w 61"/>
                <a:gd name="T27" fmla="*/ 61 h 61"/>
                <a:gd name="T28" fmla="*/ 18 w 61"/>
                <a:gd name="T29" fmla="*/ 59 h 61"/>
                <a:gd name="T30" fmla="*/ 13 w 61"/>
                <a:gd name="T31" fmla="*/ 56 h 61"/>
                <a:gd name="T32" fmla="*/ 9 w 61"/>
                <a:gd name="T33" fmla="*/ 52 h 61"/>
                <a:gd name="T34" fmla="*/ 6 w 61"/>
                <a:gd name="T35" fmla="*/ 47 h 61"/>
                <a:gd name="T36" fmla="*/ 2 w 61"/>
                <a:gd name="T37" fmla="*/ 42 h 61"/>
                <a:gd name="T38" fmla="*/ 2 w 61"/>
                <a:gd name="T39" fmla="*/ 42 h 61"/>
                <a:gd name="T40" fmla="*/ 0 w 61"/>
                <a:gd name="T41" fmla="*/ 36 h 61"/>
                <a:gd name="T42" fmla="*/ 0 w 61"/>
                <a:gd name="T43" fmla="*/ 30 h 61"/>
                <a:gd name="T44" fmla="*/ 0 w 61"/>
                <a:gd name="T45" fmla="*/ 24 h 61"/>
                <a:gd name="T46" fmla="*/ 2 w 61"/>
                <a:gd name="T47" fmla="*/ 19 h 61"/>
                <a:gd name="T48" fmla="*/ 6 w 61"/>
                <a:gd name="T49" fmla="*/ 14 h 61"/>
                <a:gd name="T50" fmla="*/ 9 w 61"/>
                <a:gd name="T51" fmla="*/ 9 h 61"/>
                <a:gd name="T52" fmla="*/ 13 w 61"/>
                <a:gd name="T53" fmla="*/ 5 h 61"/>
                <a:gd name="T54" fmla="*/ 18 w 61"/>
                <a:gd name="T55" fmla="*/ 2 h 61"/>
                <a:gd name="T56" fmla="*/ 18 w 61"/>
                <a:gd name="T57" fmla="*/ 2 h 61"/>
                <a:gd name="T58" fmla="*/ 25 w 61"/>
                <a:gd name="T59" fmla="*/ 0 h 61"/>
                <a:gd name="T60" fmla="*/ 30 w 61"/>
                <a:gd name="T61" fmla="*/ 0 h 61"/>
                <a:gd name="T62" fmla="*/ 37 w 61"/>
                <a:gd name="T63" fmla="*/ 0 h 61"/>
                <a:gd name="T64" fmla="*/ 42 w 61"/>
                <a:gd name="T65" fmla="*/ 2 h 61"/>
                <a:gd name="T66" fmla="*/ 47 w 61"/>
                <a:gd name="T67" fmla="*/ 5 h 61"/>
                <a:gd name="T68" fmla="*/ 53 w 61"/>
                <a:gd name="T69" fmla="*/ 9 h 61"/>
                <a:gd name="T70" fmla="*/ 56 w 61"/>
                <a:gd name="T71" fmla="*/ 14 h 61"/>
                <a:gd name="T72" fmla="*/ 59 w 61"/>
                <a:gd name="T73" fmla="*/ 19 h 61"/>
                <a:gd name="T74" fmla="*/ 59 w 61"/>
                <a:gd name="T7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w="6350">
              <a:solidFill>
                <a:srgbClr val="6167A3"/>
              </a:solidFill>
              <a:prstDash val="solid"/>
              <a:round/>
              <a:headEnd/>
              <a:tailEnd/>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31" name="Group 130">
            <a:extLst>
              <a:ext uri="{FF2B5EF4-FFF2-40B4-BE49-F238E27FC236}">
                <a16:creationId xmlns:a16="http://schemas.microsoft.com/office/drawing/2014/main" id="{600E24E7-A149-4839-8900-BC9B1C69148A}"/>
              </a:ext>
            </a:extLst>
          </p:cNvPr>
          <p:cNvGrpSpPr/>
          <p:nvPr/>
        </p:nvGrpSpPr>
        <p:grpSpPr>
          <a:xfrm>
            <a:off x="929493" y="1401849"/>
            <a:ext cx="2088403" cy="1034950"/>
            <a:chOff x="1546202" y="1401849"/>
            <a:chExt cx="2088403" cy="1034950"/>
          </a:xfrm>
        </p:grpSpPr>
        <p:sp>
          <p:nvSpPr>
            <p:cNvPr id="82" name="Freeform 5">
              <a:extLst>
                <a:ext uri="{FF2B5EF4-FFF2-40B4-BE49-F238E27FC236}">
                  <a16:creationId xmlns:a16="http://schemas.microsoft.com/office/drawing/2014/main" id="{77472BE8-4BC7-4204-833F-2A74C6E1EEC0}"/>
                </a:ext>
              </a:extLst>
            </p:cNvPr>
            <p:cNvSpPr>
              <a:spLocks/>
            </p:cNvSpPr>
            <p:nvPr/>
          </p:nvSpPr>
          <p:spPr bwMode="auto">
            <a:xfrm>
              <a:off x="1664077" y="2109872"/>
              <a:ext cx="741205" cy="316399"/>
            </a:xfrm>
            <a:custGeom>
              <a:avLst/>
              <a:gdLst>
                <a:gd name="T0" fmla="*/ 1582 w 2053"/>
                <a:gd name="T1" fmla="*/ 131 h 837"/>
                <a:gd name="T2" fmla="*/ 1573 w 2053"/>
                <a:gd name="T3" fmla="*/ 137 h 837"/>
                <a:gd name="T4" fmla="*/ 1516 w 2053"/>
                <a:gd name="T5" fmla="*/ 176 h 837"/>
                <a:gd name="T6" fmla="*/ 1480 w 2053"/>
                <a:gd name="T7" fmla="*/ 198 h 837"/>
                <a:gd name="T8" fmla="*/ 1449 w 2053"/>
                <a:gd name="T9" fmla="*/ 217 h 837"/>
                <a:gd name="T10" fmla="*/ 1404 w 2053"/>
                <a:gd name="T11" fmla="*/ 239 h 837"/>
                <a:gd name="T12" fmla="*/ 1357 w 2053"/>
                <a:gd name="T13" fmla="*/ 257 h 837"/>
                <a:gd name="T14" fmla="*/ 1256 w 2053"/>
                <a:gd name="T15" fmla="*/ 290 h 837"/>
                <a:gd name="T16" fmla="*/ 1224 w 2053"/>
                <a:gd name="T17" fmla="*/ 298 h 837"/>
                <a:gd name="T18" fmla="*/ 1159 w 2053"/>
                <a:gd name="T19" fmla="*/ 310 h 837"/>
                <a:gd name="T20" fmla="*/ 1094 w 2053"/>
                <a:gd name="T21" fmla="*/ 315 h 837"/>
                <a:gd name="T22" fmla="*/ 1030 w 2053"/>
                <a:gd name="T23" fmla="*/ 315 h 837"/>
                <a:gd name="T24" fmla="*/ 966 w 2053"/>
                <a:gd name="T25" fmla="*/ 310 h 837"/>
                <a:gd name="T26" fmla="*/ 903 w 2053"/>
                <a:gd name="T27" fmla="*/ 299 h 837"/>
                <a:gd name="T28" fmla="*/ 841 w 2053"/>
                <a:gd name="T29" fmla="*/ 284 h 837"/>
                <a:gd name="T30" fmla="*/ 780 w 2053"/>
                <a:gd name="T31" fmla="*/ 262 h 837"/>
                <a:gd name="T32" fmla="*/ 743 w 2053"/>
                <a:gd name="T33" fmla="*/ 247 h 837"/>
                <a:gd name="T34" fmla="*/ 717 w 2053"/>
                <a:gd name="T35" fmla="*/ 236 h 837"/>
                <a:gd name="T36" fmla="*/ 669 w 2053"/>
                <a:gd name="T37" fmla="*/ 213 h 837"/>
                <a:gd name="T38" fmla="*/ 623 w 2053"/>
                <a:gd name="T39" fmla="*/ 187 h 837"/>
                <a:gd name="T40" fmla="*/ 580 w 2053"/>
                <a:gd name="T41" fmla="*/ 159 h 837"/>
                <a:gd name="T42" fmla="*/ 540 w 2053"/>
                <a:gd name="T43" fmla="*/ 128 h 837"/>
                <a:gd name="T44" fmla="*/ 501 w 2053"/>
                <a:gd name="T45" fmla="*/ 96 h 837"/>
                <a:gd name="T46" fmla="*/ 465 w 2053"/>
                <a:gd name="T47" fmla="*/ 60 h 837"/>
                <a:gd name="T48" fmla="*/ 432 w 2053"/>
                <a:gd name="T49" fmla="*/ 20 h 837"/>
                <a:gd name="T50" fmla="*/ 413 w 2053"/>
                <a:gd name="T51" fmla="*/ 2 h 837"/>
                <a:gd name="T52" fmla="*/ 3 w 2053"/>
                <a:gd name="T53" fmla="*/ 321 h 837"/>
                <a:gd name="T54" fmla="*/ 0 w 2053"/>
                <a:gd name="T55" fmla="*/ 316 h 837"/>
                <a:gd name="T56" fmla="*/ 27 w 2053"/>
                <a:gd name="T57" fmla="*/ 350 h 837"/>
                <a:gd name="T58" fmla="*/ 83 w 2053"/>
                <a:gd name="T59" fmla="*/ 414 h 837"/>
                <a:gd name="T60" fmla="*/ 142 w 2053"/>
                <a:gd name="T61" fmla="*/ 475 h 837"/>
                <a:gd name="T62" fmla="*/ 207 w 2053"/>
                <a:gd name="T63" fmla="*/ 531 h 837"/>
                <a:gd name="T64" fmla="*/ 275 w 2053"/>
                <a:gd name="T65" fmla="*/ 583 h 837"/>
                <a:gd name="T66" fmla="*/ 347 w 2053"/>
                <a:gd name="T67" fmla="*/ 630 h 837"/>
                <a:gd name="T68" fmla="*/ 423 w 2053"/>
                <a:gd name="T69" fmla="*/ 673 h 837"/>
                <a:gd name="T70" fmla="*/ 503 w 2053"/>
                <a:gd name="T71" fmla="*/ 711 h 837"/>
                <a:gd name="T72" fmla="*/ 543 w 2053"/>
                <a:gd name="T73" fmla="*/ 729 h 837"/>
                <a:gd name="T74" fmla="*/ 606 w 2053"/>
                <a:gd name="T75" fmla="*/ 755 h 837"/>
                <a:gd name="T76" fmla="*/ 669 w 2053"/>
                <a:gd name="T77" fmla="*/ 777 h 837"/>
                <a:gd name="T78" fmla="*/ 733 w 2053"/>
                <a:gd name="T79" fmla="*/ 796 h 837"/>
                <a:gd name="T80" fmla="*/ 797 w 2053"/>
                <a:gd name="T81" fmla="*/ 810 h 837"/>
                <a:gd name="T82" fmla="*/ 863 w 2053"/>
                <a:gd name="T83" fmla="*/ 823 h 837"/>
                <a:gd name="T84" fmla="*/ 928 w 2053"/>
                <a:gd name="T85" fmla="*/ 831 h 837"/>
                <a:gd name="T86" fmla="*/ 994 w 2053"/>
                <a:gd name="T87" fmla="*/ 836 h 837"/>
                <a:gd name="T88" fmla="*/ 1061 w 2053"/>
                <a:gd name="T89" fmla="*/ 837 h 837"/>
                <a:gd name="T90" fmla="*/ 1101 w 2053"/>
                <a:gd name="T91" fmla="*/ 837 h 837"/>
                <a:gd name="T92" fmla="*/ 1184 w 2053"/>
                <a:gd name="T93" fmla="*/ 832 h 837"/>
                <a:gd name="T94" fmla="*/ 1268 w 2053"/>
                <a:gd name="T95" fmla="*/ 821 h 837"/>
                <a:gd name="T96" fmla="*/ 1351 w 2053"/>
                <a:gd name="T97" fmla="*/ 805 h 837"/>
                <a:gd name="T98" fmla="*/ 1399 w 2053"/>
                <a:gd name="T99" fmla="*/ 794 h 837"/>
                <a:gd name="T100" fmla="*/ 1406 w 2053"/>
                <a:gd name="T101" fmla="*/ 791 h 837"/>
                <a:gd name="T102" fmla="*/ 1511 w 2053"/>
                <a:gd name="T103" fmla="*/ 756 h 837"/>
                <a:gd name="T104" fmla="*/ 1584 w 2053"/>
                <a:gd name="T105" fmla="*/ 729 h 837"/>
                <a:gd name="T106" fmla="*/ 1658 w 2053"/>
                <a:gd name="T107" fmla="*/ 696 h 837"/>
                <a:gd name="T108" fmla="*/ 1700 w 2053"/>
                <a:gd name="T109" fmla="*/ 674 h 837"/>
                <a:gd name="T110" fmla="*/ 1730 w 2053"/>
                <a:gd name="T111" fmla="*/ 657 h 837"/>
                <a:gd name="T112" fmla="*/ 1797 w 2053"/>
                <a:gd name="T113" fmla="*/ 616 h 837"/>
                <a:gd name="T114" fmla="*/ 1849 w 2053"/>
                <a:gd name="T115" fmla="*/ 581 h 837"/>
                <a:gd name="T116" fmla="*/ 1896 w 2053"/>
                <a:gd name="T117" fmla="*/ 548 h 837"/>
                <a:gd name="T118" fmla="*/ 2053 w 2053"/>
                <a:gd name="T119" fmla="*/ 104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3" h="837">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3" name="Freeform 6">
              <a:extLst>
                <a:ext uri="{FF2B5EF4-FFF2-40B4-BE49-F238E27FC236}">
                  <a16:creationId xmlns:a16="http://schemas.microsoft.com/office/drawing/2014/main" id="{B7219697-3F0A-410F-97EE-CB456CF03286}"/>
                </a:ext>
              </a:extLst>
            </p:cNvPr>
            <p:cNvSpPr>
              <a:spLocks noEditPoints="1"/>
            </p:cNvSpPr>
            <p:nvPr/>
          </p:nvSpPr>
          <p:spPr bwMode="auto">
            <a:xfrm>
              <a:off x="1657578" y="2098153"/>
              <a:ext cx="759617" cy="336812"/>
            </a:xfrm>
            <a:custGeom>
              <a:avLst/>
              <a:gdLst>
                <a:gd name="T0" fmla="*/ 1044 w 2104"/>
                <a:gd name="T1" fmla="*/ 891 h 891"/>
                <a:gd name="T2" fmla="*/ 910 w 2104"/>
                <a:gd name="T3" fmla="*/ 881 h 891"/>
                <a:gd name="T4" fmla="*/ 777 w 2104"/>
                <a:gd name="T5" fmla="*/ 856 h 891"/>
                <a:gd name="T6" fmla="*/ 648 w 2104"/>
                <a:gd name="T7" fmla="*/ 819 h 891"/>
                <a:gd name="T8" fmla="*/ 552 w 2104"/>
                <a:gd name="T9" fmla="*/ 782 h 891"/>
                <a:gd name="T10" fmla="*/ 391 w 2104"/>
                <a:gd name="T11" fmla="*/ 703 h 891"/>
                <a:gd name="T12" fmla="*/ 245 w 2104"/>
                <a:gd name="T13" fmla="*/ 606 h 891"/>
                <a:gd name="T14" fmla="*/ 114 w 2104"/>
                <a:gd name="T15" fmla="*/ 493 h 891"/>
                <a:gd name="T16" fmla="*/ 0 w 2104"/>
                <a:gd name="T17" fmla="*/ 361 h 891"/>
                <a:gd name="T18" fmla="*/ 407 w 2104"/>
                <a:gd name="T19" fmla="*/ 23 h 891"/>
                <a:gd name="T20" fmla="*/ 467 w 2104"/>
                <a:gd name="T21" fmla="*/ 38 h 891"/>
                <a:gd name="T22" fmla="*/ 534 w 2104"/>
                <a:gd name="T23" fmla="*/ 110 h 891"/>
                <a:gd name="T24" fmla="*/ 612 w 2104"/>
                <a:gd name="T25" fmla="*/ 172 h 891"/>
                <a:gd name="T26" fmla="*/ 698 w 2104"/>
                <a:gd name="T27" fmla="*/ 225 h 891"/>
                <a:gd name="T28" fmla="*/ 777 w 2104"/>
                <a:gd name="T29" fmla="*/ 260 h 891"/>
                <a:gd name="T30" fmla="*/ 887 w 2104"/>
                <a:gd name="T31" fmla="*/ 299 h 891"/>
                <a:gd name="T32" fmla="*/ 1039 w 2104"/>
                <a:gd name="T33" fmla="*/ 324 h 891"/>
                <a:gd name="T34" fmla="*/ 1125 w 2104"/>
                <a:gd name="T35" fmla="*/ 323 h 891"/>
                <a:gd name="T36" fmla="*/ 1220 w 2104"/>
                <a:gd name="T37" fmla="*/ 310 h 891"/>
                <a:gd name="T38" fmla="*/ 1317 w 2104"/>
                <a:gd name="T39" fmla="*/ 284 h 891"/>
                <a:gd name="T40" fmla="*/ 1433 w 2104"/>
                <a:gd name="T41" fmla="*/ 239 h 891"/>
                <a:gd name="T42" fmla="*/ 1522 w 2104"/>
                <a:gd name="T43" fmla="*/ 187 h 891"/>
                <a:gd name="T44" fmla="*/ 1577 w 2104"/>
                <a:gd name="T45" fmla="*/ 150 h 891"/>
                <a:gd name="T46" fmla="*/ 1933 w 2104"/>
                <a:gd name="T47" fmla="*/ 594 h 891"/>
                <a:gd name="T48" fmla="*/ 1861 w 2104"/>
                <a:gd name="T49" fmla="*/ 644 h 891"/>
                <a:gd name="T50" fmla="*/ 1759 w 2104"/>
                <a:gd name="T51" fmla="*/ 708 h 891"/>
                <a:gd name="T52" fmla="*/ 1686 w 2104"/>
                <a:gd name="T53" fmla="*/ 747 h 891"/>
                <a:gd name="T54" fmla="*/ 1538 w 2104"/>
                <a:gd name="T55" fmla="*/ 809 h 891"/>
                <a:gd name="T56" fmla="*/ 1416 w 2104"/>
                <a:gd name="T57" fmla="*/ 848 h 891"/>
                <a:gd name="T58" fmla="*/ 1290 w 2104"/>
                <a:gd name="T59" fmla="*/ 874 h 891"/>
                <a:gd name="T60" fmla="*/ 1120 w 2104"/>
                <a:gd name="T61" fmla="*/ 891 h 891"/>
                <a:gd name="T62" fmla="*/ 86 w 2104"/>
                <a:gd name="T63" fmla="*/ 397 h 891"/>
                <a:gd name="T64" fmla="*/ 190 w 2104"/>
                <a:gd name="T65" fmla="*/ 502 h 891"/>
                <a:gd name="T66" fmla="*/ 304 w 2104"/>
                <a:gd name="T67" fmla="*/ 595 h 891"/>
                <a:gd name="T68" fmla="*/ 432 w 2104"/>
                <a:gd name="T69" fmla="*/ 674 h 891"/>
                <a:gd name="T70" fmla="*/ 570 w 2104"/>
                <a:gd name="T71" fmla="*/ 740 h 891"/>
                <a:gd name="T72" fmla="*/ 632 w 2104"/>
                <a:gd name="T73" fmla="*/ 765 h 891"/>
                <a:gd name="T74" fmla="*/ 756 w 2104"/>
                <a:gd name="T75" fmla="*/ 804 h 891"/>
                <a:gd name="T76" fmla="*/ 883 w 2104"/>
                <a:gd name="T77" fmla="*/ 831 h 891"/>
                <a:gd name="T78" fmla="*/ 1012 w 2104"/>
                <a:gd name="T79" fmla="*/ 845 h 891"/>
                <a:gd name="T80" fmla="*/ 1119 w 2104"/>
                <a:gd name="T81" fmla="*/ 846 h 891"/>
                <a:gd name="T82" fmla="*/ 1282 w 2104"/>
                <a:gd name="T83" fmla="*/ 830 h 891"/>
                <a:gd name="T84" fmla="*/ 1411 w 2104"/>
                <a:gd name="T85" fmla="*/ 803 h 891"/>
                <a:gd name="T86" fmla="*/ 1521 w 2104"/>
                <a:gd name="T87" fmla="*/ 767 h 891"/>
                <a:gd name="T88" fmla="*/ 1666 w 2104"/>
                <a:gd name="T89" fmla="*/ 706 h 891"/>
                <a:gd name="T90" fmla="*/ 1736 w 2104"/>
                <a:gd name="T91" fmla="*/ 669 h 891"/>
                <a:gd name="T92" fmla="*/ 1855 w 2104"/>
                <a:gd name="T93" fmla="*/ 594 h 891"/>
                <a:gd name="T94" fmla="*/ 1607 w 2104"/>
                <a:gd name="T95" fmla="*/ 184 h 891"/>
                <a:gd name="T96" fmla="*/ 1560 w 2104"/>
                <a:gd name="T97" fmla="*/ 216 h 891"/>
                <a:gd name="T98" fmla="*/ 1477 w 2104"/>
                <a:gd name="T99" fmla="*/ 267 h 891"/>
                <a:gd name="T100" fmla="*/ 1430 w 2104"/>
                <a:gd name="T101" fmla="*/ 290 h 891"/>
                <a:gd name="T102" fmla="*/ 1281 w 2104"/>
                <a:gd name="T103" fmla="*/ 343 h 891"/>
                <a:gd name="T104" fmla="*/ 1229 w 2104"/>
                <a:gd name="T105" fmla="*/ 355 h 891"/>
                <a:gd name="T106" fmla="*/ 1127 w 2104"/>
                <a:gd name="T107" fmla="*/ 368 h 891"/>
                <a:gd name="T108" fmla="*/ 1037 w 2104"/>
                <a:gd name="T109" fmla="*/ 368 h 891"/>
                <a:gd name="T110" fmla="*/ 876 w 2104"/>
                <a:gd name="T111" fmla="*/ 343 h 891"/>
                <a:gd name="T112" fmla="*/ 752 w 2104"/>
                <a:gd name="T113" fmla="*/ 299 h 891"/>
                <a:gd name="T114" fmla="*/ 629 w 2104"/>
                <a:gd name="T115" fmla="*/ 237 h 891"/>
                <a:gd name="T116" fmla="*/ 489 w 2104"/>
                <a:gd name="T117" fmla="*/ 12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4" h="891">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4" name="Freeform 7">
              <a:extLst>
                <a:ext uri="{FF2B5EF4-FFF2-40B4-BE49-F238E27FC236}">
                  <a16:creationId xmlns:a16="http://schemas.microsoft.com/office/drawing/2014/main" id="{1C59AF14-32F4-4A92-B820-B846B33B0BD7}"/>
                </a:ext>
              </a:extLst>
            </p:cNvPr>
            <p:cNvSpPr>
              <a:spLocks/>
            </p:cNvSpPr>
            <p:nvPr/>
          </p:nvSpPr>
          <p:spPr bwMode="auto">
            <a:xfrm>
              <a:off x="1563348" y="1492573"/>
              <a:ext cx="325653" cy="793454"/>
            </a:xfrm>
            <a:custGeom>
              <a:avLst/>
              <a:gdLst>
                <a:gd name="T0" fmla="*/ 524 w 902"/>
                <a:gd name="T1" fmla="*/ 1041 h 2099"/>
                <a:gd name="T2" fmla="*/ 529 w 902"/>
                <a:gd name="T3" fmla="*/ 989 h 2099"/>
                <a:gd name="T4" fmla="*/ 541 w 902"/>
                <a:gd name="T5" fmla="*/ 934 h 2099"/>
                <a:gd name="T6" fmla="*/ 559 w 902"/>
                <a:gd name="T7" fmla="*/ 874 h 2099"/>
                <a:gd name="T8" fmla="*/ 583 w 902"/>
                <a:gd name="T9" fmla="*/ 807 h 2099"/>
                <a:gd name="T10" fmla="*/ 596 w 902"/>
                <a:gd name="T11" fmla="*/ 780 h 2099"/>
                <a:gd name="T12" fmla="*/ 624 w 902"/>
                <a:gd name="T13" fmla="*/ 726 h 2099"/>
                <a:gd name="T14" fmla="*/ 656 w 902"/>
                <a:gd name="T15" fmla="*/ 675 h 2099"/>
                <a:gd name="T16" fmla="*/ 692 w 902"/>
                <a:gd name="T17" fmla="*/ 626 h 2099"/>
                <a:gd name="T18" fmla="*/ 731 w 902"/>
                <a:gd name="T19" fmla="*/ 579 h 2099"/>
                <a:gd name="T20" fmla="*/ 775 w 902"/>
                <a:gd name="T21" fmla="*/ 536 h 2099"/>
                <a:gd name="T22" fmla="*/ 822 w 902"/>
                <a:gd name="T23" fmla="*/ 494 h 2099"/>
                <a:gd name="T24" fmla="*/ 875 w 902"/>
                <a:gd name="T25" fmla="*/ 453 h 2099"/>
                <a:gd name="T26" fmla="*/ 902 w 902"/>
                <a:gd name="T27" fmla="*/ 434 h 2099"/>
                <a:gd name="T28" fmla="*/ 429 w 902"/>
                <a:gd name="T29" fmla="*/ 432 h 2099"/>
                <a:gd name="T30" fmla="*/ 614 w 902"/>
                <a:gd name="T31" fmla="*/ 0 h 2099"/>
                <a:gd name="T32" fmla="*/ 570 w 902"/>
                <a:gd name="T33" fmla="*/ 29 h 2099"/>
                <a:gd name="T34" fmla="*/ 488 w 902"/>
                <a:gd name="T35" fmla="*/ 93 h 2099"/>
                <a:gd name="T36" fmla="*/ 411 w 902"/>
                <a:gd name="T37" fmla="*/ 161 h 2099"/>
                <a:gd name="T38" fmla="*/ 340 w 902"/>
                <a:gd name="T39" fmla="*/ 233 h 2099"/>
                <a:gd name="T40" fmla="*/ 276 w 902"/>
                <a:gd name="T41" fmla="*/ 309 h 2099"/>
                <a:gd name="T42" fmla="*/ 219 w 902"/>
                <a:gd name="T43" fmla="*/ 389 h 2099"/>
                <a:gd name="T44" fmla="*/ 167 w 902"/>
                <a:gd name="T45" fmla="*/ 473 h 2099"/>
                <a:gd name="T46" fmla="*/ 122 w 902"/>
                <a:gd name="T47" fmla="*/ 561 h 2099"/>
                <a:gd name="T48" fmla="*/ 100 w 902"/>
                <a:gd name="T49" fmla="*/ 611 h 2099"/>
                <a:gd name="T50" fmla="*/ 85 w 902"/>
                <a:gd name="T51" fmla="*/ 649 h 2099"/>
                <a:gd name="T52" fmla="*/ 55 w 902"/>
                <a:gd name="T53" fmla="*/ 739 h 2099"/>
                <a:gd name="T54" fmla="*/ 27 w 902"/>
                <a:gd name="T55" fmla="*/ 843 h 2099"/>
                <a:gd name="T56" fmla="*/ 15 w 902"/>
                <a:gd name="T57" fmla="*/ 900 h 2099"/>
                <a:gd name="T58" fmla="*/ 6 w 902"/>
                <a:gd name="T59" fmla="*/ 959 h 2099"/>
                <a:gd name="T60" fmla="*/ 2 w 902"/>
                <a:gd name="T61" fmla="*/ 1021 h 2099"/>
                <a:gd name="T62" fmla="*/ 2 w 902"/>
                <a:gd name="T63" fmla="*/ 1033 h 2099"/>
                <a:gd name="T64" fmla="*/ 1 w 902"/>
                <a:gd name="T65" fmla="*/ 1089 h 2099"/>
                <a:gd name="T66" fmla="*/ 0 w 902"/>
                <a:gd name="T67" fmla="*/ 1140 h 2099"/>
                <a:gd name="T68" fmla="*/ 2 w 902"/>
                <a:gd name="T69" fmla="*/ 1221 h 2099"/>
                <a:gd name="T70" fmla="*/ 5 w 902"/>
                <a:gd name="T71" fmla="*/ 1278 h 2099"/>
                <a:gd name="T72" fmla="*/ 10 w 902"/>
                <a:gd name="T73" fmla="*/ 1309 h 2099"/>
                <a:gd name="T74" fmla="*/ 15 w 902"/>
                <a:gd name="T75" fmla="*/ 1349 h 2099"/>
                <a:gd name="T76" fmla="*/ 31 w 902"/>
                <a:gd name="T77" fmla="*/ 1429 h 2099"/>
                <a:gd name="T78" fmla="*/ 50 w 902"/>
                <a:gd name="T79" fmla="*/ 1506 h 2099"/>
                <a:gd name="T80" fmla="*/ 74 w 902"/>
                <a:gd name="T81" fmla="*/ 1580 h 2099"/>
                <a:gd name="T82" fmla="*/ 102 w 902"/>
                <a:gd name="T83" fmla="*/ 1652 h 2099"/>
                <a:gd name="T84" fmla="*/ 135 w 902"/>
                <a:gd name="T85" fmla="*/ 1722 h 2099"/>
                <a:gd name="T86" fmla="*/ 171 w 902"/>
                <a:gd name="T87" fmla="*/ 1791 h 2099"/>
                <a:gd name="T88" fmla="*/ 212 w 902"/>
                <a:gd name="T89" fmla="*/ 1857 h 2099"/>
                <a:gd name="T90" fmla="*/ 248 w 902"/>
                <a:gd name="T91" fmla="*/ 1908 h 2099"/>
                <a:gd name="T92" fmla="*/ 279 w 902"/>
                <a:gd name="T93" fmla="*/ 1949 h 2099"/>
                <a:gd name="T94" fmla="*/ 282 w 902"/>
                <a:gd name="T95" fmla="*/ 1954 h 2099"/>
                <a:gd name="T96" fmla="*/ 692 w 902"/>
                <a:gd name="T97" fmla="*/ 1635 h 2099"/>
                <a:gd name="T98" fmla="*/ 692 w 902"/>
                <a:gd name="T99" fmla="*/ 1629 h 2099"/>
                <a:gd name="T100" fmla="*/ 654 w 902"/>
                <a:gd name="T101" fmla="*/ 1578 h 2099"/>
                <a:gd name="T102" fmla="*/ 644 w 902"/>
                <a:gd name="T103" fmla="*/ 1563 h 2099"/>
                <a:gd name="T104" fmla="*/ 601 w 902"/>
                <a:gd name="T105" fmla="*/ 1489 h 2099"/>
                <a:gd name="T106" fmla="*/ 569 w 902"/>
                <a:gd name="T107" fmla="*/ 1411 h 2099"/>
                <a:gd name="T108" fmla="*/ 543 w 902"/>
                <a:gd name="T109" fmla="*/ 1328 h 2099"/>
                <a:gd name="T110" fmla="*/ 526 w 902"/>
                <a:gd name="T111" fmla="*/ 1238 h 2099"/>
                <a:gd name="T112" fmla="*/ 524 w 902"/>
                <a:gd name="T113" fmla="*/ 1206 h 2099"/>
                <a:gd name="T114" fmla="*/ 523 w 902"/>
                <a:gd name="T115" fmla="*/ 1136 h 2099"/>
                <a:gd name="T116" fmla="*/ 523 w 902"/>
                <a:gd name="T117" fmla="*/ 1097 h 2099"/>
                <a:gd name="T118" fmla="*/ 524 w 902"/>
                <a:gd name="T119" fmla="*/ 1041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2" h="2099">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5" name="Freeform 8">
              <a:extLst>
                <a:ext uri="{FF2B5EF4-FFF2-40B4-BE49-F238E27FC236}">
                  <a16:creationId xmlns:a16="http://schemas.microsoft.com/office/drawing/2014/main" id="{9FF05BF4-C175-47A2-82CF-3E5935739667}"/>
                </a:ext>
              </a:extLst>
            </p:cNvPr>
            <p:cNvSpPr>
              <a:spLocks noEditPoints="1"/>
            </p:cNvSpPr>
            <p:nvPr/>
          </p:nvSpPr>
          <p:spPr bwMode="auto">
            <a:xfrm>
              <a:off x="1555044" y="1480476"/>
              <a:ext cx="338290" cy="818025"/>
            </a:xfrm>
            <a:custGeom>
              <a:avLst/>
              <a:gdLst>
                <a:gd name="T0" fmla="*/ 287 w 937"/>
                <a:gd name="T1" fmla="*/ 1999 h 2164"/>
                <a:gd name="T2" fmla="*/ 252 w 937"/>
                <a:gd name="T3" fmla="*/ 1953 h 2164"/>
                <a:gd name="T4" fmla="*/ 195 w 937"/>
                <a:gd name="T5" fmla="*/ 1868 h 2164"/>
                <a:gd name="T6" fmla="*/ 120 w 937"/>
                <a:gd name="T7" fmla="*/ 1729 h 2164"/>
                <a:gd name="T8" fmla="*/ 63 w 937"/>
                <a:gd name="T9" fmla="*/ 1582 h 2164"/>
                <a:gd name="T10" fmla="*/ 24 w 937"/>
                <a:gd name="T11" fmla="*/ 1426 h 2164"/>
                <a:gd name="T12" fmla="*/ 10 w 937"/>
                <a:gd name="T13" fmla="*/ 1343 h 2164"/>
                <a:gd name="T14" fmla="*/ 1 w 937"/>
                <a:gd name="T15" fmla="*/ 1226 h 2164"/>
                <a:gd name="T16" fmla="*/ 2 w 937"/>
                <a:gd name="T17" fmla="*/ 1065 h 2164"/>
                <a:gd name="T18" fmla="*/ 5 w 937"/>
                <a:gd name="T19" fmla="*/ 1020 h 2164"/>
                <a:gd name="T20" fmla="*/ 21 w 937"/>
                <a:gd name="T21" fmla="*/ 900 h 2164"/>
                <a:gd name="T22" fmla="*/ 71 w 937"/>
                <a:gd name="T23" fmla="*/ 717 h 2164"/>
                <a:gd name="T24" fmla="*/ 104 w 937"/>
                <a:gd name="T25" fmla="*/ 629 h 2164"/>
                <a:gd name="T26" fmla="*/ 196 w 937"/>
                <a:gd name="T27" fmla="*/ 450 h 2164"/>
                <a:gd name="T28" fmla="*/ 313 w 937"/>
                <a:gd name="T29" fmla="*/ 288 h 2164"/>
                <a:gd name="T30" fmla="*/ 457 w 937"/>
                <a:gd name="T31" fmla="*/ 142 h 2164"/>
                <a:gd name="T32" fmla="*/ 624 w 937"/>
                <a:gd name="T33" fmla="*/ 13 h 2164"/>
                <a:gd name="T34" fmla="*/ 925 w 937"/>
                <a:gd name="T35" fmla="*/ 445 h 2164"/>
                <a:gd name="T36" fmla="*/ 910 w 937"/>
                <a:gd name="T37" fmla="*/ 505 h 2164"/>
                <a:gd name="T38" fmla="*/ 814 w 937"/>
                <a:gd name="T39" fmla="*/ 583 h 2164"/>
                <a:gd name="T40" fmla="*/ 733 w 937"/>
                <a:gd name="T41" fmla="*/ 671 h 2164"/>
                <a:gd name="T42" fmla="*/ 667 w 937"/>
                <a:gd name="T43" fmla="*/ 769 h 2164"/>
                <a:gd name="T44" fmla="*/ 628 w 937"/>
                <a:gd name="T45" fmla="*/ 848 h 2164"/>
                <a:gd name="T46" fmla="*/ 586 w 937"/>
                <a:gd name="T47" fmla="*/ 972 h 2164"/>
                <a:gd name="T48" fmla="*/ 569 w 937"/>
                <a:gd name="T49" fmla="*/ 1073 h 2164"/>
                <a:gd name="T50" fmla="*/ 568 w 937"/>
                <a:gd name="T51" fmla="*/ 1168 h 2164"/>
                <a:gd name="T52" fmla="*/ 572 w 937"/>
                <a:gd name="T53" fmla="*/ 1268 h 2164"/>
                <a:gd name="T54" fmla="*/ 612 w 937"/>
                <a:gd name="T55" fmla="*/ 1435 h 2164"/>
                <a:gd name="T56" fmla="*/ 686 w 937"/>
                <a:gd name="T57" fmla="*/ 1584 h 2164"/>
                <a:gd name="T58" fmla="*/ 731 w 937"/>
                <a:gd name="T59" fmla="*/ 1647 h 2164"/>
                <a:gd name="T60" fmla="*/ 729 w 937"/>
                <a:gd name="T61" fmla="*/ 2100 h 2164"/>
                <a:gd name="T62" fmla="*/ 658 w 937"/>
                <a:gd name="T63" fmla="*/ 1622 h 2164"/>
                <a:gd name="T64" fmla="*/ 605 w 937"/>
                <a:gd name="T65" fmla="*/ 1532 h 2164"/>
                <a:gd name="T66" fmla="*/ 545 w 937"/>
                <a:gd name="T67" fmla="*/ 1366 h 2164"/>
                <a:gd name="T68" fmla="*/ 524 w 937"/>
                <a:gd name="T69" fmla="*/ 1241 h 2164"/>
                <a:gd name="T70" fmla="*/ 523 w 937"/>
                <a:gd name="T71" fmla="*/ 1129 h 2164"/>
                <a:gd name="T72" fmla="*/ 527 w 937"/>
                <a:gd name="T73" fmla="*/ 1045 h 2164"/>
                <a:gd name="T74" fmla="*/ 550 w 937"/>
                <a:gd name="T75" fmla="*/ 931 h 2164"/>
                <a:gd name="T76" fmla="*/ 586 w 937"/>
                <a:gd name="T77" fmla="*/ 830 h 2164"/>
                <a:gd name="T78" fmla="*/ 621 w 937"/>
                <a:gd name="T79" fmla="*/ 757 h 2164"/>
                <a:gd name="T80" fmla="*/ 680 w 937"/>
                <a:gd name="T81" fmla="*/ 667 h 2164"/>
                <a:gd name="T82" fmla="*/ 749 w 937"/>
                <a:gd name="T83" fmla="*/ 583 h 2164"/>
                <a:gd name="T84" fmla="*/ 833 w 937"/>
                <a:gd name="T85" fmla="*/ 508 h 2164"/>
                <a:gd name="T86" fmla="*/ 587 w 937"/>
                <a:gd name="T87" fmla="*/ 94 h 2164"/>
                <a:gd name="T88" fmla="*/ 446 w 937"/>
                <a:gd name="T89" fmla="*/ 212 h 2164"/>
                <a:gd name="T90" fmla="*/ 325 w 937"/>
                <a:gd name="T91" fmla="*/ 345 h 2164"/>
                <a:gd name="T92" fmla="*/ 225 w 937"/>
                <a:gd name="T93" fmla="*/ 489 h 2164"/>
                <a:gd name="T94" fmla="*/ 145 w 937"/>
                <a:gd name="T95" fmla="*/ 647 h 2164"/>
                <a:gd name="T96" fmla="*/ 114 w 937"/>
                <a:gd name="T97" fmla="*/ 731 h 2164"/>
                <a:gd name="T98" fmla="*/ 65 w 937"/>
                <a:gd name="T99" fmla="*/ 907 h 2164"/>
                <a:gd name="T100" fmla="*/ 50 w 937"/>
                <a:gd name="T101" fmla="*/ 1023 h 2164"/>
                <a:gd name="T102" fmla="*/ 47 w 937"/>
                <a:gd name="T103" fmla="*/ 1065 h 2164"/>
                <a:gd name="T104" fmla="*/ 46 w 937"/>
                <a:gd name="T105" fmla="*/ 1224 h 2164"/>
                <a:gd name="T106" fmla="*/ 54 w 937"/>
                <a:gd name="T107" fmla="*/ 1337 h 2164"/>
                <a:gd name="T108" fmla="*/ 68 w 937"/>
                <a:gd name="T109" fmla="*/ 1417 h 2164"/>
                <a:gd name="T110" fmla="*/ 106 w 937"/>
                <a:gd name="T111" fmla="*/ 1568 h 2164"/>
                <a:gd name="T112" fmla="*/ 161 w 937"/>
                <a:gd name="T113" fmla="*/ 1710 h 2164"/>
                <a:gd name="T114" fmla="*/ 233 w 937"/>
                <a:gd name="T115" fmla="*/ 1844 h 2164"/>
                <a:gd name="T116" fmla="*/ 289 w 937"/>
                <a:gd name="T117" fmla="*/ 1927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7" h="2164">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6" name="Freeform 9">
              <a:extLst>
                <a:ext uri="{FF2B5EF4-FFF2-40B4-BE49-F238E27FC236}">
                  <a16:creationId xmlns:a16="http://schemas.microsoft.com/office/drawing/2014/main" id="{01A8363E-B4F0-4D8E-A45C-60F89DEECE25}"/>
                </a:ext>
              </a:extLst>
            </p:cNvPr>
            <p:cNvSpPr>
              <a:spLocks/>
            </p:cNvSpPr>
            <p:nvPr/>
          </p:nvSpPr>
          <p:spPr bwMode="auto">
            <a:xfrm>
              <a:off x="1718232" y="1410543"/>
              <a:ext cx="684522" cy="306949"/>
            </a:xfrm>
            <a:custGeom>
              <a:avLst/>
              <a:gdLst>
                <a:gd name="T0" fmla="*/ 1896 w 1896"/>
                <a:gd name="T1" fmla="*/ 422 h 812"/>
                <a:gd name="T2" fmla="*/ 1843 w 1896"/>
                <a:gd name="T3" fmla="*/ 377 h 812"/>
                <a:gd name="T4" fmla="*/ 1770 w 1896"/>
                <a:gd name="T5" fmla="*/ 319 h 812"/>
                <a:gd name="T6" fmla="*/ 1719 w 1896"/>
                <a:gd name="T7" fmla="*/ 276 h 812"/>
                <a:gd name="T8" fmla="*/ 1713 w 1896"/>
                <a:gd name="T9" fmla="*/ 273 h 812"/>
                <a:gd name="T10" fmla="*/ 1631 w 1896"/>
                <a:gd name="T11" fmla="*/ 216 h 812"/>
                <a:gd name="T12" fmla="*/ 1544 w 1896"/>
                <a:gd name="T13" fmla="*/ 164 h 812"/>
                <a:gd name="T14" fmla="*/ 1456 w 1896"/>
                <a:gd name="T15" fmla="*/ 120 h 812"/>
                <a:gd name="T16" fmla="*/ 1366 w 1896"/>
                <a:gd name="T17" fmla="*/ 83 h 812"/>
                <a:gd name="T18" fmla="*/ 1275 w 1896"/>
                <a:gd name="T19" fmla="*/ 52 h 812"/>
                <a:gd name="T20" fmla="*/ 1182 w 1896"/>
                <a:gd name="T21" fmla="*/ 29 h 812"/>
                <a:gd name="T22" fmla="*/ 1088 w 1896"/>
                <a:gd name="T23" fmla="*/ 12 h 812"/>
                <a:gd name="T24" fmla="*/ 994 w 1896"/>
                <a:gd name="T25" fmla="*/ 2 h 812"/>
                <a:gd name="T26" fmla="*/ 898 w 1896"/>
                <a:gd name="T27" fmla="*/ 0 h 812"/>
                <a:gd name="T28" fmla="*/ 804 w 1896"/>
                <a:gd name="T29" fmla="*/ 3 h 812"/>
                <a:gd name="T30" fmla="*/ 709 w 1896"/>
                <a:gd name="T31" fmla="*/ 14 h 812"/>
                <a:gd name="T32" fmla="*/ 616 w 1896"/>
                <a:gd name="T33" fmla="*/ 32 h 812"/>
                <a:gd name="T34" fmla="*/ 524 w 1896"/>
                <a:gd name="T35" fmla="*/ 57 h 812"/>
                <a:gd name="T36" fmla="*/ 431 w 1896"/>
                <a:gd name="T37" fmla="*/ 88 h 812"/>
                <a:gd name="T38" fmla="*/ 342 w 1896"/>
                <a:gd name="T39" fmla="*/ 128 h 812"/>
                <a:gd name="T40" fmla="*/ 255 w 1896"/>
                <a:gd name="T41" fmla="*/ 173 h 812"/>
                <a:gd name="T42" fmla="*/ 234 w 1896"/>
                <a:gd name="T43" fmla="*/ 185 h 812"/>
                <a:gd name="T44" fmla="*/ 186 w 1896"/>
                <a:gd name="T45" fmla="*/ 218 h 812"/>
                <a:gd name="T46" fmla="*/ 472 w 1896"/>
                <a:gd name="T47" fmla="*/ 652 h 812"/>
                <a:gd name="T48" fmla="*/ 473 w 1896"/>
                <a:gd name="T49" fmla="*/ 651 h 812"/>
                <a:gd name="T50" fmla="*/ 500 w 1896"/>
                <a:gd name="T51" fmla="*/ 635 h 812"/>
                <a:gd name="T52" fmla="*/ 542 w 1896"/>
                <a:gd name="T53" fmla="*/ 612 h 812"/>
                <a:gd name="T54" fmla="*/ 567 w 1896"/>
                <a:gd name="T55" fmla="*/ 599 h 812"/>
                <a:gd name="T56" fmla="*/ 619 w 1896"/>
                <a:gd name="T57" fmla="*/ 577 h 812"/>
                <a:gd name="T58" fmla="*/ 672 w 1896"/>
                <a:gd name="T59" fmla="*/ 558 h 812"/>
                <a:gd name="T60" fmla="*/ 726 w 1896"/>
                <a:gd name="T61" fmla="*/ 543 h 812"/>
                <a:gd name="T62" fmla="*/ 780 w 1896"/>
                <a:gd name="T63" fmla="*/ 533 h 812"/>
                <a:gd name="T64" fmla="*/ 835 w 1896"/>
                <a:gd name="T65" fmla="*/ 526 h 812"/>
                <a:gd name="T66" fmla="*/ 892 w 1896"/>
                <a:gd name="T67" fmla="*/ 523 h 812"/>
                <a:gd name="T68" fmla="*/ 947 w 1896"/>
                <a:gd name="T69" fmla="*/ 524 h 812"/>
                <a:gd name="T70" fmla="*/ 1002 w 1896"/>
                <a:gd name="T71" fmla="*/ 529 h 812"/>
                <a:gd name="T72" fmla="*/ 1057 w 1896"/>
                <a:gd name="T73" fmla="*/ 538 h 812"/>
                <a:gd name="T74" fmla="*/ 1111 w 1896"/>
                <a:gd name="T75" fmla="*/ 550 h 812"/>
                <a:gd name="T76" fmla="*/ 1165 w 1896"/>
                <a:gd name="T77" fmla="*/ 566 h 812"/>
                <a:gd name="T78" fmla="*/ 1219 w 1896"/>
                <a:gd name="T79" fmla="*/ 586 h 812"/>
                <a:gd name="T80" fmla="*/ 1271 w 1896"/>
                <a:gd name="T81" fmla="*/ 611 h 812"/>
                <a:gd name="T82" fmla="*/ 1321 w 1896"/>
                <a:gd name="T83" fmla="*/ 639 h 812"/>
                <a:gd name="T84" fmla="*/ 1371 w 1896"/>
                <a:gd name="T85" fmla="*/ 670 h 812"/>
                <a:gd name="T86" fmla="*/ 1396 w 1896"/>
                <a:gd name="T87" fmla="*/ 687 h 812"/>
                <a:gd name="T88" fmla="*/ 1445 w 1896"/>
                <a:gd name="T89" fmla="*/ 728 h 812"/>
                <a:gd name="T90" fmla="*/ 1530 w 1896"/>
                <a:gd name="T91" fmla="*/ 795 h 812"/>
                <a:gd name="T92" fmla="*/ 1549 w 1896"/>
                <a:gd name="T93" fmla="*/ 812 h 812"/>
                <a:gd name="T94" fmla="*/ 1546 w 1896"/>
                <a:gd name="T95" fmla="*/ 809 h 812"/>
                <a:gd name="T96" fmla="*/ 1896 w 1896"/>
                <a:gd name="T97" fmla="*/ 42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96" h="812">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7" name="Freeform 10">
              <a:extLst>
                <a:ext uri="{FF2B5EF4-FFF2-40B4-BE49-F238E27FC236}">
                  <a16:creationId xmlns:a16="http://schemas.microsoft.com/office/drawing/2014/main" id="{366A4C48-D781-4BA9-81A0-4CA8A0804B7A}"/>
                </a:ext>
              </a:extLst>
            </p:cNvPr>
            <p:cNvSpPr>
              <a:spLocks noEditPoints="1"/>
            </p:cNvSpPr>
            <p:nvPr/>
          </p:nvSpPr>
          <p:spPr bwMode="auto">
            <a:xfrm>
              <a:off x="1705596" y="1401849"/>
              <a:ext cx="708712" cy="327361"/>
            </a:xfrm>
            <a:custGeom>
              <a:avLst/>
              <a:gdLst>
                <a:gd name="T0" fmla="*/ 1523 w 1963"/>
                <a:gd name="T1" fmla="*/ 814 h 866"/>
                <a:gd name="T2" fmla="*/ 1417 w 1963"/>
                <a:gd name="T3" fmla="*/ 728 h 866"/>
                <a:gd name="T4" fmla="*/ 1335 w 1963"/>
                <a:gd name="T5" fmla="*/ 674 h 866"/>
                <a:gd name="T6" fmla="*/ 1219 w 1963"/>
                <a:gd name="T7" fmla="*/ 620 h 866"/>
                <a:gd name="T8" fmla="*/ 1098 w 1963"/>
                <a:gd name="T9" fmla="*/ 584 h 866"/>
                <a:gd name="T10" fmla="*/ 973 w 1963"/>
                <a:gd name="T11" fmla="*/ 568 h 866"/>
                <a:gd name="T12" fmla="*/ 895 w 1963"/>
                <a:gd name="T13" fmla="*/ 570 h 866"/>
                <a:gd name="T14" fmla="*/ 804 w 1963"/>
                <a:gd name="T15" fmla="*/ 581 h 866"/>
                <a:gd name="T16" fmla="*/ 715 w 1963"/>
                <a:gd name="T17" fmla="*/ 602 h 866"/>
                <a:gd name="T18" fmla="*/ 628 w 1963"/>
                <a:gd name="T19" fmla="*/ 635 h 866"/>
                <a:gd name="T20" fmla="*/ 572 w 1963"/>
                <a:gd name="T21" fmla="*/ 663 h 866"/>
                <a:gd name="T22" fmla="*/ 507 w 1963"/>
                <a:gd name="T23" fmla="*/ 698 h 866"/>
                <a:gd name="T24" fmla="*/ 210 w 1963"/>
                <a:gd name="T25" fmla="*/ 219 h 866"/>
                <a:gd name="T26" fmla="*/ 317 w 1963"/>
                <a:gd name="T27" fmla="*/ 155 h 866"/>
                <a:gd name="T28" fmla="*/ 475 w 1963"/>
                <a:gd name="T29" fmla="*/ 84 h 866"/>
                <a:gd name="T30" fmla="*/ 642 w 1963"/>
                <a:gd name="T31" fmla="*/ 35 h 866"/>
                <a:gd name="T32" fmla="*/ 812 w 1963"/>
                <a:gd name="T33" fmla="*/ 7 h 866"/>
                <a:gd name="T34" fmla="*/ 941 w 1963"/>
                <a:gd name="T35" fmla="*/ 0 h 866"/>
                <a:gd name="T36" fmla="*/ 1159 w 1963"/>
                <a:gd name="T37" fmla="*/ 18 h 866"/>
                <a:gd name="T38" fmla="*/ 1371 w 1963"/>
                <a:gd name="T39" fmla="*/ 71 h 866"/>
                <a:gd name="T40" fmla="*/ 1572 w 1963"/>
                <a:gd name="T41" fmla="*/ 158 h 866"/>
                <a:gd name="T42" fmla="*/ 1761 w 1963"/>
                <a:gd name="T43" fmla="*/ 278 h 866"/>
                <a:gd name="T44" fmla="*/ 1819 w 1963"/>
                <a:gd name="T45" fmla="*/ 323 h 866"/>
                <a:gd name="T46" fmla="*/ 1922 w 1963"/>
                <a:gd name="T47" fmla="*/ 407 h 866"/>
                <a:gd name="T48" fmla="*/ 1928 w 1963"/>
                <a:gd name="T49" fmla="*/ 467 h 866"/>
                <a:gd name="T50" fmla="*/ 1585 w 1963"/>
                <a:gd name="T51" fmla="*/ 866 h 866"/>
                <a:gd name="T52" fmla="*/ 1008 w 1963"/>
                <a:gd name="T53" fmla="*/ 526 h 866"/>
                <a:gd name="T54" fmla="*/ 1139 w 1963"/>
                <a:gd name="T55" fmla="*/ 547 h 866"/>
                <a:gd name="T56" fmla="*/ 1266 w 1963"/>
                <a:gd name="T57" fmla="*/ 590 h 866"/>
                <a:gd name="T58" fmla="*/ 1387 w 1963"/>
                <a:gd name="T59" fmla="*/ 653 h 866"/>
                <a:gd name="T60" fmla="*/ 1444 w 1963"/>
                <a:gd name="T61" fmla="*/ 693 h 866"/>
                <a:gd name="T62" fmla="*/ 1540 w 1963"/>
                <a:gd name="T63" fmla="*/ 770 h 866"/>
                <a:gd name="T64" fmla="*/ 1792 w 1963"/>
                <a:gd name="T65" fmla="*/ 359 h 866"/>
                <a:gd name="T66" fmla="*/ 1740 w 1963"/>
                <a:gd name="T67" fmla="*/ 317 h 866"/>
                <a:gd name="T68" fmla="*/ 1644 w 1963"/>
                <a:gd name="T69" fmla="*/ 252 h 866"/>
                <a:gd name="T70" fmla="*/ 1455 w 1963"/>
                <a:gd name="T71" fmla="*/ 152 h 866"/>
                <a:gd name="T72" fmla="*/ 1255 w 1963"/>
                <a:gd name="T73" fmla="*/ 83 h 866"/>
                <a:gd name="T74" fmla="*/ 1047 w 1963"/>
                <a:gd name="T75" fmla="*/ 50 h 866"/>
                <a:gd name="T76" fmla="*/ 900 w 1963"/>
                <a:gd name="T77" fmla="*/ 45 h 866"/>
                <a:gd name="T78" fmla="*/ 733 w 1963"/>
                <a:gd name="T79" fmla="*/ 62 h 866"/>
                <a:gd name="T80" fmla="*/ 571 w 1963"/>
                <a:gd name="T81" fmla="*/ 100 h 866"/>
                <a:gd name="T82" fmla="*/ 413 w 1963"/>
                <a:gd name="T83" fmla="*/ 159 h 866"/>
                <a:gd name="T84" fmla="*/ 282 w 1963"/>
                <a:gd name="T85" fmla="*/ 227 h 866"/>
                <a:gd name="T86" fmla="*/ 501 w 1963"/>
                <a:gd name="T87" fmla="*/ 653 h 866"/>
                <a:gd name="T88" fmla="*/ 565 w 1963"/>
                <a:gd name="T89" fmla="*/ 616 h 866"/>
                <a:gd name="T90" fmla="*/ 633 w 1963"/>
                <a:gd name="T91" fmla="*/ 584 h 866"/>
                <a:gd name="T92" fmla="*/ 724 w 1963"/>
                <a:gd name="T93" fmla="*/ 553 h 866"/>
                <a:gd name="T94" fmla="*/ 820 w 1963"/>
                <a:gd name="T95" fmla="*/ 532 h 866"/>
                <a:gd name="T96" fmla="*/ 916 w 1963"/>
                <a:gd name="T97" fmla="*/ 523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3" h="866">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8" name="Freeform 11">
              <a:extLst>
                <a:ext uri="{FF2B5EF4-FFF2-40B4-BE49-F238E27FC236}">
                  <a16:creationId xmlns:a16="http://schemas.microsoft.com/office/drawing/2014/main" id="{E192E3DF-74A4-4167-A4C0-53E4C2F05672}"/>
                </a:ext>
              </a:extLst>
            </p:cNvPr>
            <p:cNvSpPr>
              <a:spLocks/>
            </p:cNvSpPr>
            <p:nvPr/>
          </p:nvSpPr>
          <p:spPr bwMode="auto">
            <a:xfrm>
              <a:off x="2229096" y="1540203"/>
              <a:ext cx="728568" cy="770773"/>
            </a:xfrm>
            <a:custGeom>
              <a:avLst/>
              <a:gdLst>
                <a:gd name="T0" fmla="*/ 2018 w 2018"/>
                <a:gd name="T1" fmla="*/ 1644 h 2039"/>
                <a:gd name="T2" fmla="*/ 2018 w 2018"/>
                <a:gd name="T3" fmla="*/ 1644 h 2039"/>
                <a:gd name="T4" fmla="*/ 1955 w 2018"/>
                <a:gd name="T5" fmla="*/ 1586 h 2039"/>
                <a:gd name="T6" fmla="*/ 1893 w 2018"/>
                <a:gd name="T7" fmla="*/ 1526 h 2039"/>
                <a:gd name="T8" fmla="*/ 1834 w 2018"/>
                <a:gd name="T9" fmla="*/ 1468 h 2039"/>
                <a:gd name="T10" fmla="*/ 1774 w 2018"/>
                <a:gd name="T11" fmla="*/ 1408 h 2039"/>
                <a:gd name="T12" fmla="*/ 1657 w 2018"/>
                <a:gd name="T13" fmla="*/ 1289 h 2039"/>
                <a:gd name="T14" fmla="*/ 1541 w 2018"/>
                <a:gd name="T15" fmla="*/ 1168 h 2039"/>
                <a:gd name="T16" fmla="*/ 1541 w 2018"/>
                <a:gd name="T17" fmla="*/ 1168 h 2039"/>
                <a:gd name="T18" fmla="*/ 1377 w 2018"/>
                <a:gd name="T19" fmla="*/ 998 h 2039"/>
                <a:gd name="T20" fmla="*/ 1293 w 2018"/>
                <a:gd name="T21" fmla="*/ 913 h 2039"/>
                <a:gd name="T22" fmla="*/ 1205 w 2018"/>
                <a:gd name="T23" fmla="*/ 826 h 2039"/>
                <a:gd name="T24" fmla="*/ 1200 w 2018"/>
                <a:gd name="T25" fmla="*/ 820 h 2039"/>
                <a:gd name="T26" fmla="*/ 1200 w 2018"/>
                <a:gd name="T27" fmla="*/ 820 h 2039"/>
                <a:gd name="T28" fmla="*/ 1053 w 2018"/>
                <a:gd name="T29" fmla="*/ 668 h 2039"/>
                <a:gd name="T30" fmla="*/ 918 w 2018"/>
                <a:gd name="T31" fmla="*/ 528 h 2039"/>
                <a:gd name="T32" fmla="*/ 918 w 2018"/>
                <a:gd name="T33" fmla="*/ 528 h 2039"/>
                <a:gd name="T34" fmla="*/ 738 w 2018"/>
                <a:gd name="T35" fmla="*/ 340 h 2039"/>
                <a:gd name="T36" fmla="*/ 541 w 2018"/>
                <a:gd name="T37" fmla="*/ 138 h 2039"/>
                <a:gd name="T38" fmla="*/ 508 w 2018"/>
                <a:gd name="T39" fmla="*/ 105 h 2039"/>
                <a:gd name="T40" fmla="*/ 508 w 2018"/>
                <a:gd name="T41" fmla="*/ 105 h 2039"/>
                <a:gd name="T42" fmla="*/ 504 w 2018"/>
                <a:gd name="T43" fmla="*/ 100 h 2039"/>
                <a:gd name="T44" fmla="*/ 503 w 2018"/>
                <a:gd name="T45" fmla="*/ 98 h 2039"/>
                <a:gd name="T46" fmla="*/ 503 w 2018"/>
                <a:gd name="T47" fmla="*/ 98 h 2039"/>
                <a:gd name="T48" fmla="*/ 481 w 2018"/>
                <a:gd name="T49" fmla="*/ 79 h 2039"/>
                <a:gd name="T50" fmla="*/ 481 w 2018"/>
                <a:gd name="T51" fmla="*/ 79 h 2039"/>
                <a:gd name="T52" fmla="*/ 0 w 2018"/>
                <a:gd name="T53" fmla="*/ 0 h 2039"/>
                <a:gd name="T54" fmla="*/ 131 w 2018"/>
                <a:gd name="T55" fmla="*/ 466 h 2039"/>
                <a:gd name="T56" fmla="*/ 131 w 2018"/>
                <a:gd name="T57" fmla="*/ 466 h 2039"/>
                <a:gd name="T58" fmla="*/ 134 w 2018"/>
                <a:gd name="T59" fmla="*/ 469 h 2039"/>
                <a:gd name="T60" fmla="*/ 134 w 2018"/>
                <a:gd name="T61" fmla="*/ 469 h 2039"/>
                <a:gd name="T62" fmla="*/ 135 w 2018"/>
                <a:gd name="T63" fmla="*/ 469 h 2039"/>
                <a:gd name="T64" fmla="*/ 135 w 2018"/>
                <a:gd name="T65" fmla="*/ 469 h 2039"/>
                <a:gd name="T66" fmla="*/ 166 w 2018"/>
                <a:gd name="T67" fmla="*/ 501 h 2039"/>
                <a:gd name="T68" fmla="*/ 193 w 2018"/>
                <a:gd name="T69" fmla="*/ 529 h 2039"/>
                <a:gd name="T70" fmla="*/ 193 w 2018"/>
                <a:gd name="T71" fmla="*/ 529 h 2039"/>
                <a:gd name="T72" fmla="*/ 399 w 2018"/>
                <a:gd name="T73" fmla="*/ 742 h 2039"/>
                <a:gd name="T74" fmla="*/ 827 w 2018"/>
                <a:gd name="T75" fmla="*/ 1185 h 2039"/>
                <a:gd name="T76" fmla="*/ 831 w 2018"/>
                <a:gd name="T77" fmla="*/ 1191 h 2039"/>
                <a:gd name="T78" fmla="*/ 831 w 2018"/>
                <a:gd name="T79" fmla="*/ 1191 h 2039"/>
                <a:gd name="T80" fmla="*/ 917 w 2018"/>
                <a:gd name="T81" fmla="*/ 1275 h 2039"/>
                <a:gd name="T82" fmla="*/ 1001 w 2018"/>
                <a:gd name="T83" fmla="*/ 1361 h 2039"/>
                <a:gd name="T84" fmla="*/ 1164 w 2018"/>
                <a:gd name="T85" fmla="*/ 1530 h 2039"/>
                <a:gd name="T86" fmla="*/ 1164 w 2018"/>
                <a:gd name="T87" fmla="*/ 1530 h 2039"/>
                <a:gd name="T88" fmla="*/ 1285 w 2018"/>
                <a:gd name="T89" fmla="*/ 1654 h 2039"/>
                <a:gd name="T90" fmla="*/ 1409 w 2018"/>
                <a:gd name="T91" fmla="*/ 1782 h 2039"/>
                <a:gd name="T92" fmla="*/ 1474 w 2018"/>
                <a:gd name="T93" fmla="*/ 1846 h 2039"/>
                <a:gd name="T94" fmla="*/ 1539 w 2018"/>
                <a:gd name="T95" fmla="*/ 1910 h 2039"/>
                <a:gd name="T96" fmla="*/ 1607 w 2018"/>
                <a:gd name="T97" fmla="*/ 1974 h 2039"/>
                <a:gd name="T98" fmla="*/ 1676 w 2018"/>
                <a:gd name="T99" fmla="*/ 2039 h 2039"/>
                <a:gd name="T100" fmla="*/ 1686 w 2018"/>
                <a:gd name="T101" fmla="*/ 2028 h 2039"/>
                <a:gd name="T102" fmla="*/ 1538 w 2018"/>
                <a:gd name="T103" fmla="*/ 1611 h 2039"/>
                <a:gd name="T104" fmla="*/ 2009 w 2018"/>
                <a:gd name="T105" fmla="*/ 1638 h 2039"/>
                <a:gd name="T106" fmla="*/ 2009 w 2018"/>
                <a:gd name="T107" fmla="*/ 1638 h 2039"/>
                <a:gd name="T108" fmla="*/ 2018 w 2018"/>
                <a:gd name="T109" fmla="*/ 1644 h 2039"/>
                <a:gd name="T110" fmla="*/ 2018 w 2018"/>
                <a:gd name="T111" fmla="*/ 1644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8" h="2039">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1"/>
            </a:gra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89" name="Freeform 12">
              <a:extLst>
                <a:ext uri="{FF2B5EF4-FFF2-40B4-BE49-F238E27FC236}">
                  <a16:creationId xmlns:a16="http://schemas.microsoft.com/office/drawing/2014/main" id="{4BFBCC3D-058A-4500-B594-7033931B5EC7}"/>
                </a:ext>
              </a:extLst>
            </p:cNvPr>
            <p:cNvSpPr>
              <a:spLocks noEditPoints="1"/>
            </p:cNvSpPr>
            <p:nvPr/>
          </p:nvSpPr>
          <p:spPr bwMode="auto">
            <a:xfrm>
              <a:off x="2217543" y="1529618"/>
              <a:ext cx="745898" cy="793454"/>
            </a:xfrm>
            <a:custGeom>
              <a:avLst/>
              <a:gdLst>
                <a:gd name="T0" fmla="*/ 1694 w 2066"/>
                <a:gd name="T1" fmla="*/ 2084 h 2099"/>
                <a:gd name="T2" fmla="*/ 1624 w 2066"/>
                <a:gd name="T3" fmla="*/ 2019 h 2099"/>
                <a:gd name="T4" fmla="*/ 1490 w 2066"/>
                <a:gd name="T5" fmla="*/ 1890 h 2099"/>
                <a:gd name="T6" fmla="*/ 1301 w 2066"/>
                <a:gd name="T7" fmla="*/ 1698 h 2099"/>
                <a:gd name="T8" fmla="*/ 1179 w 2066"/>
                <a:gd name="T9" fmla="*/ 1573 h 2099"/>
                <a:gd name="T10" fmla="*/ 933 w 2066"/>
                <a:gd name="T11" fmla="*/ 1319 h 2099"/>
                <a:gd name="T12" fmla="*/ 842 w 2066"/>
                <a:gd name="T13" fmla="*/ 1229 h 2099"/>
                <a:gd name="T14" fmla="*/ 415 w 2066"/>
                <a:gd name="T15" fmla="*/ 785 h 2099"/>
                <a:gd name="T16" fmla="*/ 151 w 2066"/>
                <a:gd name="T17" fmla="*/ 513 h 2099"/>
                <a:gd name="T18" fmla="*/ 140 w 2066"/>
                <a:gd name="T19" fmla="*/ 492 h 2099"/>
                <a:gd name="T20" fmla="*/ 523 w 2066"/>
                <a:gd name="T21" fmla="*/ 85 h 2099"/>
                <a:gd name="T22" fmla="*/ 528 w 2066"/>
                <a:gd name="T23" fmla="*/ 90 h 2099"/>
                <a:gd name="T24" fmla="*/ 557 w 2066"/>
                <a:gd name="T25" fmla="*/ 117 h 2099"/>
                <a:gd name="T26" fmla="*/ 589 w 2066"/>
                <a:gd name="T27" fmla="*/ 151 h 2099"/>
                <a:gd name="T28" fmla="*/ 967 w 2066"/>
                <a:gd name="T29" fmla="*/ 540 h 2099"/>
                <a:gd name="T30" fmla="*/ 968 w 2066"/>
                <a:gd name="T31" fmla="*/ 541 h 2099"/>
                <a:gd name="T32" fmla="*/ 1249 w 2066"/>
                <a:gd name="T33" fmla="*/ 833 h 2099"/>
                <a:gd name="T34" fmla="*/ 1254 w 2066"/>
                <a:gd name="T35" fmla="*/ 838 h 2099"/>
                <a:gd name="T36" fmla="*/ 1426 w 2066"/>
                <a:gd name="T37" fmla="*/ 1010 h 2099"/>
                <a:gd name="T38" fmla="*/ 1589 w 2066"/>
                <a:gd name="T39" fmla="*/ 1180 h 2099"/>
                <a:gd name="T40" fmla="*/ 1822 w 2066"/>
                <a:gd name="T41" fmla="*/ 1420 h 2099"/>
                <a:gd name="T42" fmla="*/ 1941 w 2066"/>
                <a:gd name="T43" fmla="*/ 1538 h 2099"/>
                <a:gd name="T44" fmla="*/ 2066 w 2066"/>
                <a:gd name="T45" fmla="*/ 1655 h 2099"/>
                <a:gd name="T46" fmla="*/ 2040 w 2066"/>
                <a:gd name="T47" fmla="*/ 1688 h 2099"/>
                <a:gd name="T48" fmla="*/ 2038 w 2066"/>
                <a:gd name="T49" fmla="*/ 1690 h 2099"/>
                <a:gd name="T50" fmla="*/ 1603 w 2066"/>
                <a:gd name="T51" fmla="*/ 1663 h 2099"/>
                <a:gd name="T52" fmla="*/ 1711 w 2066"/>
                <a:gd name="T53" fmla="*/ 2099 h 2099"/>
                <a:gd name="T54" fmla="*/ 241 w 2066"/>
                <a:gd name="T55" fmla="*/ 541 h 2099"/>
                <a:gd name="T56" fmla="*/ 447 w 2066"/>
                <a:gd name="T57" fmla="*/ 754 h 2099"/>
                <a:gd name="T58" fmla="*/ 880 w 2066"/>
                <a:gd name="T59" fmla="*/ 1203 h 2099"/>
                <a:gd name="T60" fmla="*/ 966 w 2066"/>
                <a:gd name="T61" fmla="*/ 1287 h 2099"/>
                <a:gd name="T62" fmla="*/ 1212 w 2066"/>
                <a:gd name="T63" fmla="*/ 1542 h 2099"/>
                <a:gd name="T64" fmla="*/ 1322 w 2066"/>
                <a:gd name="T65" fmla="*/ 1657 h 2099"/>
                <a:gd name="T66" fmla="*/ 1495 w 2066"/>
                <a:gd name="T67" fmla="*/ 1831 h 2099"/>
                <a:gd name="T68" fmla="*/ 1615 w 2066"/>
                <a:gd name="T69" fmla="*/ 1948 h 2099"/>
                <a:gd name="T70" fmla="*/ 1537 w 2066"/>
                <a:gd name="T71" fmla="*/ 1614 h 2099"/>
                <a:gd name="T72" fmla="*/ 1983 w 2066"/>
                <a:gd name="T73" fmla="*/ 1640 h 2099"/>
                <a:gd name="T74" fmla="*/ 1871 w 2066"/>
                <a:gd name="T75" fmla="*/ 1534 h 2099"/>
                <a:gd name="T76" fmla="*/ 1661 w 2066"/>
                <a:gd name="T77" fmla="*/ 1320 h 2099"/>
                <a:gd name="T78" fmla="*/ 1556 w 2066"/>
                <a:gd name="T79" fmla="*/ 1211 h 2099"/>
                <a:gd name="T80" fmla="*/ 1309 w 2066"/>
                <a:gd name="T81" fmla="*/ 956 h 2099"/>
                <a:gd name="T82" fmla="*/ 1217 w 2066"/>
                <a:gd name="T83" fmla="*/ 864 h 2099"/>
                <a:gd name="T84" fmla="*/ 935 w 2066"/>
                <a:gd name="T85" fmla="*/ 573 h 2099"/>
                <a:gd name="T86" fmla="*/ 934 w 2066"/>
                <a:gd name="T87" fmla="*/ 571 h 2099"/>
                <a:gd name="T88" fmla="*/ 557 w 2066"/>
                <a:gd name="T89" fmla="*/ 182 h 2099"/>
                <a:gd name="T90" fmla="*/ 518 w 2066"/>
                <a:gd name="T91" fmla="*/ 142 h 2099"/>
                <a:gd name="T92" fmla="*/ 63 w 2066"/>
                <a:gd name="T93" fmla="*/ 55 h 2099"/>
                <a:gd name="T94" fmla="*/ 198 w 2066"/>
                <a:gd name="T95" fmla="*/ 49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6" h="2099">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0" name="Freeform 13">
              <a:extLst>
                <a:ext uri="{FF2B5EF4-FFF2-40B4-BE49-F238E27FC236}">
                  <a16:creationId xmlns:a16="http://schemas.microsoft.com/office/drawing/2014/main" id="{6555EDBB-E82E-4622-AD20-AF557D1292A2}"/>
                </a:ext>
              </a:extLst>
            </p:cNvPr>
            <p:cNvSpPr>
              <a:spLocks/>
            </p:cNvSpPr>
            <p:nvPr/>
          </p:nvSpPr>
          <p:spPr bwMode="auto">
            <a:xfrm>
              <a:off x="2784368" y="2109872"/>
              <a:ext cx="741205" cy="316399"/>
            </a:xfrm>
            <a:custGeom>
              <a:avLst/>
              <a:gdLst>
                <a:gd name="T0" fmla="*/ 1601 w 2053"/>
                <a:gd name="T1" fmla="*/ 466 h 837"/>
                <a:gd name="T2" fmla="*/ 1638 w 2053"/>
                <a:gd name="T3" fmla="*/ 0 h 837"/>
                <a:gd name="T4" fmla="*/ 1621 w 2053"/>
                <a:gd name="T5" fmla="*/ 20 h 837"/>
                <a:gd name="T6" fmla="*/ 1588 w 2053"/>
                <a:gd name="T7" fmla="*/ 60 h 837"/>
                <a:gd name="T8" fmla="*/ 1553 w 2053"/>
                <a:gd name="T9" fmla="*/ 96 h 837"/>
                <a:gd name="T10" fmla="*/ 1513 w 2053"/>
                <a:gd name="T11" fmla="*/ 128 h 837"/>
                <a:gd name="T12" fmla="*/ 1473 w 2053"/>
                <a:gd name="T13" fmla="*/ 159 h 837"/>
                <a:gd name="T14" fmla="*/ 1430 w 2053"/>
                <a:gd name="T15" fmla="*/ 187 h 837"/>
                <a:gd name="T16" fmla="*/ 1384 w 2053"/>
                <a:gd name="T17" fmla="*/ 213 h 837"/>
                <a:gd name="T18" fmla="*/ 1336 w 2053"/>
                <a:gd name="T19" fmla="*/ 236 h 837"/>
                <a:gd name="T20" fmla="*/ 1303 w 2053"/>
                <a:gd name="T21" fmla="*/ 250 h 837"/>
                <a:gd name="T22" fmla="*/ 1273 w 2053"/>
                <a:gd name="T23" fmla="*/ 262 h 837"/>
                <a:gd name="T24" fmla="*/ 1212 w 2053"/>
                <a:gd name="T25" fmla="*/ 284 h 837"/>
                <a:gd name="T26" fmla="*/ 1150 w 2053"/>
                <a:gd name="T27" fmla="*/ 299 h 837"/>
                <a:gd name="T28" fmla="*/ 1087 w 2053"/>
                <a:gd name="T29" fmla="*/ 310 h 837"/>
                <a:gd name="T30" fmla="*/ 1024 w 2053"/>
                <a:gd name="T31" fmla="*/ 315 h 837"/>
                <a:gd name="T32" fmla="*/ 960 w 2053"/>
                <a:gd name="T33" fmla="*/ 315 h 837"/>
                <a:gd name="T34" fmla="*/ 894 w 2053"/>
                <a:gd name="T35" fmla="*/ 310 h 837"/>
                <a:gd name="T36" fmla="*/ 829 w 2053"/>
                <a:gd name="T37" fmla="*/ 298 h 837"/>
                <a:gd name="T38" fmla="*/ 797 w 2053"/>
                <a:gd name="T39" fmla="*/ 290 h 837"/>
                <a:gd name="T40" fmla="*/ 696 w 2053"/>
                <a:gd name="T41" fmla="*/ 258 h 837"/>
                <a:gd name="T42" fmla="*/ 649 w 2053"/>
                <a:gd name="T43" fmla="*/ 239 h 837"/>
                <a:gd name="T44" fmla="*/ 605 w 2053"/>
                <a:gd name="T45" fmla="*/ 217 h 837"/>
                <a:gd name="T46" fmla="*/ 573 w 2053"/>
                <a:gd name="T47" fmla="*/ 198 h 837"/>
                <a:gd name="T48" fmla="*/ 523 w 2053"/>
                <a:gd name="T49" fmla="*/ 167 h 837"/>
                <a:gd name="T50" fmla="*/ 480 w 2053"/>
                <a:gd name="T51" fmla="*/ 137 h 837"/>
                <a:gd name="T52" fmla="*/ 471 w 2053"/>
                <a:gd name="T53" fmla="*/ 131 h 837"/>
                <a:gd name="T54" fmla="*/ 148 w 2053"/>
                <a:gd name="T55" fmla="*/ 521 h 837"/>
                <a:gd name="T56" fmla="*/ 159 w 2053"/>
                <a:gd name="T57" fmla="*/ 548 h 837"/>
                <a:gd name="T58" fmla="*/ 224 w 2053"/>
                <a:gd name="T59" fmla="*/ 594 h 837"/>
                <a:gd name="T60" fmla="*/ 256 w 2053"/>
                <a:gd name="T61" fmla="*/ 616 h 837"/>
                <a:gd name="T62" fmla="*/ 323 w 2053"/>
                <a:gd name="T63" fmla="*/ 657 h 837"/>
                <a:gd name="T64" fmla="*/ 358 w 2053"/>
                <a:gd name="T65" fmla="*/ 677 h 837"/>
                <a:gd name="T66" fmla="*/ 395 w 2053"/>
                <a:gd name="T67" fmla="*/ 696 h 837"/>
                <a:gd name="T68" fmla="*/ 469 w 2053"/>
                <a:gd name="T69" fmla="*/ 729 h 837"/>
                <a:gd name="T70" fmla="*/ 542 w 2053"/>
                <a:gd name="T71" fmla="*/ 756 h 837"/>
                <a:gd name="T72" fmla="*/ 648 w 2053"/>
                <a:gd name="T73" fmla="*/ 791 h 837"/>
                <a:gd name="T74" fmla="*/ 660 w 2053"/>
                <a:gd name="T75" fmla="*/ 796 h 837"/>
                <a:gd name="T76" fmla="*/ 702 w 2053"/>
                <a:gd name="T77" fmla="*/ 805 h 837"/>
                <a:gd name="T78" fmla="*/ 785 w 2053"/>
                <a:gd name="T79" fmla="*/ 821 h 837"/>
                <a:gd name="T80" fmla="*/ 869 w 2053"/>
                <a:gd name="T81" fmla="*/ 832 h 837"/>
                <a:gd name="T82" fmla="*/ 952 w 2053"/>
                <a:gd name="T83" fmla="*/ 837 h 837"/>
                <a:gd name="T84" fmla="*/ 993 w 2053"/>
                <a:gd name="T85" fmla="*/ 837 h 837"/>
                <a:gd name="T86" fmla="*/ 1060 w 2053"/>
                <a:gd name="T87" fmla="*/ 836 h 837"/>
                <a:gd name="T88" fmla="*/ 1125 w 2053"/>
                <a:gd name="T89" fmla="*/ 831 h 837"/>
                <a:gd name="T90" fmla="*/ 1190 w 2053"/>
                <a:gd name="T91" fmla="*/ 823 h 837"/>
                <a:gd name="T92" fmla="*/ 1256 w 2053"/>
                <a:gd name="T93" fmla="*/ 810 h 837"/>
                <a:gd name="T94" fmla="*/ 1321 w 2053"/>
                <a:gd name="T95" fmla="*/ 796 h 837"/>
                <a:gd name="T96" fmla="*/ 1384 w 2053"/>
                <a:gd name="T97" fmla="*/ 777 h 837"/>
                <a:gd name="T98" fmla="*/ 1448 w 2053"/>
                <a:gd name="T99" fmla="*/ 755 h 837"/>
                <a:gd name="T100" fmla="*/ 1510 w 2053"/>
                <a:gd name="T101" fmla="*/ 729 h 837"/>
                <a:gd name="T102" fmla="*/ 1550 w 2053"/>
                <a:gd name="T103" fmla="*/ 713 h 837"/>
                <a:gd name="T104" fmla="*/ 1630 w 2053"/>
                <a:gd name="T105" fmla="*/ 673 h 837"/>
                <a:gd name="T106" fmla="*/ 1706 w 2053"/>
                <a:gd name="T107" fmla="*/ 630 h 837"/>
                <a:gd name="T108" fmla="*/ 1778 w 2053"/>
                <a:gd name="T109" fmla="*/ 583 h 837"/>
                <a:gd name="T110" fmla="*/ 1846 w 2053"/>
                <a:gd name="T111" fmla="*/ 531 h 837"/>
                <a:gd name="T112" fmla="*/ 1911 w 2053"/>
                <a:gd name="T113" fmla="*/ 475 h 837"/>
                <a:gd name="T114" fmla="*/ 1970 w 2053"/>
                <a:gd name="T115" fmla="*/ 414 h 837"/>
                <a:gd name="T116" fmla="*/ 2026 w 2053"/>
                <a:gd name="T117" fmla="*/ 350 h 837"/>
                <a:gd name="T118" fmla="*/ 2053 w 2053"/>
                <a:gd name="T119" fmla="*/ 316 h 837"/>
                <a:gd name="T120" fmla="*/ 2050 w 2053"/>
                <a:gd name="T121" fmla="*/ 321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3" h="837">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1" name="Freeform 14">
              <a:extLst>
                <a:ext uri="{FF2B5EF4-FFF2-40B4-BE49-F238E27FC236}">
                  <a16:creationId xmlns:a16="http://schemas.microsoft.com/office/drawing/2014/main" id="{8A99C823-930A-4ECE-81CB-E5F0F76A43B6}"/>
                </a:ext>
              </a:extLst>
            </p:cNvPr>
            <p:cNvSpPr>
              <a:spLocks noEditPoints="1"/>
            </p:cNvSpPr>
            <p:nvPr/>
          </p:nvSpPr>
          <p:spPr bwMode="auto">
            <a:xfrm>
              <a:off x="2772454" y="2098153"/>
              <a:ext cx="759617" cy="336812"/>
            </a:xfrm>
            <a:custGeom>
              <a:avLst/>
              <a:gdLst>
                <a:gd name="T0" fmla="*/ 984 w 2104"/>
                <a:gd name="T1" fmla="*/ 891 h 891"/>
                <a:gd name="T2" fmla="*/ 815 w 2104"/>
                <a:gd name="T3" fmla="*/ 874 h 891"/>
                <a:gd name="T4" fmla="*/ 680 w 2104"/>
                <a:gd name="T5" fmla="*/ 846 h 891"/>
                <a:gd name="T6" fmla="*/ 567 w 2104"/>
                <a:gd name="T7" fmla="*/ 809 h 891"/>
                <a:gd name="T8" fmla="*/ 418 w 2104"/>
                <a:gd name="T9" fmla="*/ 747 h 891"/>
                <a:gd name="T10" fmla="*/ 346 w 2104"/>
                <a:gd name="T11" fmla="*/ 708 h 891"/>
                <a:gd name="T12" fmla="*/ 224 w 2104"/>
                <a:gd name="T13" fmla="*/ 631 h 891"/>
                <a:gd name="T14" fmla="*/ 0 w 2104"/>
                <a:gd name="T15" fmla="*/ 110 h 891"/>
                <a:gd name="T16" fmla="*/ 527 w 2104"/>
                <a:gd name="T17" fmla="*/ 150 h 891"/>
                <a:gd name="T18" fmla="*/ 583 w 2104"/>
                <a:gd name="T19" fmla="*/ 187 h 891"/>
                <a:gd name="T20" fmla="*/ 671 w 2104"/>
                <a:gd name="T21" fmla="*/ 239 h 891"/>
                <a:gd name="T22" fmla="*/ 787 w 2104"/>
                <a:gd name="T23" fmla="*/ 284 h 891"/>
                <a:gd name="T24" fmla="*/ 884 w 2104"/>
                <a:gd name="T25" fmla="*/ 310 h 891"/>
                <a:gd name="T26" fmla="*/ 979 w 2104"/>
                <a:gd name="T27" fmla="*/ 323 h 891"/>
                <a:gd name="T28" fmla="*/ 1066 w 2104"/>
                <a:gd name="T29" fmla="*/ 324 h 891"/>
                <a:gd name="T30" fmla="*/ 1217 w 2104"/>
                <a:gd name="T31" fmla="*/ 299 h 891"/>
                <a:gd name="T32" fmla="*/ 1335 w 2104"/>
                <a:gd name="T33" fmla="*/ 257 h 891"/>
                <a:gd name="T34" fmla="*/ 1406 w 2104"/>
                <a:gd name="T35" fmla="*/ 225 h 891"/>
                <a:gd name="T36" fmla="*/ 1493 w 2104"/>
                <a:gd name="T37" fmla="*/ 172 h 891"/>
                <a:gd name="T38" fmla="*/ 1570 w 2104"/>
                <a:gd name="T39" fmla="*/ 110 h 891"/>
                <a:gd name="T40" fmla="*/ 1637 w 2104"/>
                <a:gd name="T41" fmla="*/ 38 h 891"/>
                <a:gd name="T42" fmla="*/ 1660 w 2104"/>
                <a:gd name="T43" fmla="*/ 466 h 891"/>
                <a:gd name="T44" fmla="*/ 2104 w 2104"/>
                <a:gd name="T45" fmla="*/ 361 h 891"/>
                <a:gd name="T46" fmla="*/ 1990 w 2104"/>
                <a:gd name="T47" fmla="*/ 493 h 891"/>
                <a:gd name="T48" fmla="*/ 1859 w 2104"/>
                <a:gd name="T49" fmla="*/ 606 h 891"/>
                <a:gd name="T50" fmla="*/ 1713 w 2104"/>
                <a:gd name="T51" fmla="*/ 703 h 891"/>
                <a:gd name="T52" fmla="*/ 1552 w 2104"/>
                <a:gd name="T53" fmla="*/ 782 h 891"/>
                <a:gd name="T54" fmla="*/ 1456 w 2104"/>
                <a:gd name="T55" fmla="*/ 819 h 891"/>
                <a:gd name="T56" fmla="*/ 1327 w 2104"/>
                <a:gd name="T57" fmla="*/ 856 h 891"/>
                <a:gd name="T58" fmla="*/ 1194 w 2104"/>
                <a:gd name="T59" fmla="*/ 881 h 891"/>
                <a:gd name="T60" fmla="*/ 1060 w 2104"/>
                <a:gd name="T61" fmla="*/ 891 h 891"/>
                <a:gd name="T62" fmla="*/ 699 w 2104"/>
                <a:gd name="T63" fmla="*/ 804 h 891"/>
                <a:gd name="T64" fmla="*/ 822 w 2104"/>
                <a:gd name="T65" fmla="*/ 830 h 891"/>
                <a:gd name="T66" fmla="*/ 985 w 2104"/>
                <a:gd name="T67" fmla="*/ 846 h 891"/>
                <a:gd name="T68" fmla="*/ 1059 w 2104"/>
                <a:gd name="T69" fmla="*/ 846 h 891"/>
                <a:gd name="T70" fmla="*/ 1189 w 2104"/>
                <a:gd name="T71" fmla="*/ 836 h 891"/>
                <a:gd name="T72" fmla="*/ 1317 w 2104"/>
                <a:gd name="T73" fmla="*/ 812 h 891"/>
                <a:gd name="T74" fmla="*/ 1442 w 2104"/>
                <a:gd name="T75" fmla="*/ 776 h 891"/>
                <a:gd name="T76" fmla="*/ 1534 w 2104"/>
                <a:gd name="T77" fmla="*/ 740 h 891"/>
                <a:gd name="T78" fmla="*/ 1639 w 2104"/>
                <a:gd name="T79" fmla="*/ 692 h 891"/>
                <a:gd name="T80" fmla="*/ 1769 w 2104"/>
                <a:gd name="T81" fmla="*/ 616 h 891"/>
                <a:gd name="T82" fmla="*/ 1887 w 2104"/>
                <a:gd name="T83" fmla="*/ 526 h 891"/>
                <a:gd name="T84" fmla="*/ 1993 w 2104"/>
                <a:gd name="T85" fmla="*/ 424 h 891"/>
                <a:gd name="T86" fmla="*/ 1645 w 2104"/>
                <a:gd name="T87" fmla="*/ 96 h 891"/>
                <a:gd name="T88" fmla="*/ 1514 w 2104"/>
                <a:gd name="T89" fmla="*/ 212 h 891"/>
                <a:gd name="T90" fmla="*/ 1352 w 2104"/>
                <a:gd name="T91" fmla="*/ 299 h 891"/>
                <a:gd name="T92" fmla="*/ 1267 w 2104"/>
                <a:gd name="T93" fmla="*/ 332 h 891"/>
                <a:gd name="T94" fmla="*/ 1109 w 2104"/>
                <a:gd name="T95" fmla="*/ 365 h 891"/>
                <a:gd name="T96" fmla="*/ 1002 w 2104"/>
                <a:gd name="T97" fmla="*/ 369 h 891"/>
                <a:gd name="T98" fmla="*/ 900 w 2104"/>
                <a:gd name="T99" fmla="*/ 360 h 891"/>
                <a:gd name="T100" fmla="*/ 823 w 2104"/>
                <a:gd name="T101" fmla="*/ 343 h 891"/>
                <a:gd name="T102" fmla="*/ 698 w 2104"/>
                <a:gd name="T103" fmla="*/ 300 h 891"/>
                <a:gd name="T104" fmla="*/ 627 w 2104"/>
                <a:gd name="T105" fmla="*/ 267 h 891"/>
                <a:gd name="T106" fmla="*/ 544 w 2104"/>
                <a:gd name="T107" fmla="*/ 217 h 891"/>
                <a:gd name="T108" fmla="*/ 497 w 2104"/>
                <a:gd name="T109" fmla="*/ 184 h 891"/>
                <a:gd name="T110" fmla="*/ 250 w 2104"/>
                <a:gd name="T111" fmla="*/ 594 h 891"/>
                <a:gd name="T112" fmla="*/ 336 w 2104"/>
                <a:gd name="T113" fmla="*/ 650 h 891"/>
                <a:gd name="T114" fmla="*/ 401 w 2104"/>
                <a:gd name="T115" fmla="*/ 688 h 891"/>
                <a:gd name="T116" fmla="*/ 547 w 2104"/>
                <a:gd name="T117" fmla="*/ 754 h 891"/>
                <a:gd name="T118" fmla="*/ 693 w 2104"/>
                <a:gd name="T119" fmla="*/ 803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4" h="891">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2" name="Freeform 15">
              <a:extLst>
                <a:ext uri="{FF2B5EF4-FFF2-40B4-BE49-F238E27FC236}">
                  <a16:creationId xmlns:a16="http://schemas.microsoft.com/office/drawing/2014/main" id="{6B0AED71-923B-4298-8F1C-A3E5BAF679B2}"/>
                </a:ext>
              </a:extLst>
            </p:cNvPr>
            <p:cNvSpPr>
              <a:spLocks/>
            </p:cNvSpPr>
            <p:nvPr/>
          </p:nvSpPr>
          <p:spPr bwMode="auto">
            <a:xfrm>
              <a:off x="3300648" y="1492573"/>
              <a:ext cx="325653" cy="793454"/>
            </a:xfrm>
            <a:custGeom>
              <a:avLst/>
              <a:gdLst>
                <a:gd name="T0" fmla="*/ 901 w 902"/>
                <a:gd name="T1" fmla="*/ 1089 h 2099"/>
                <a:gd name="T2" fmla="*/ 901 w 902"/>
                <a:gd name="T3" fmla="*/ 1027 h 2099"/>
                <a:gd name="T4" fmla="*/ 900 w 902"/>
                <a:gd name="T5" fmla="*/ 1021 h 2099"/>
                <a:gd name="T6" fmla="*/ 896 w 902"/>
                <a:gd name="T7" fmla="*/ 959 h 2099"/>
                <a:gd name="T8" fmla="*/ 887 w 902"/>
                <a:gd name="T9" fmla="*/ 900 h 2099"/>
                <a:gd name="T10" fmla="*/ 877 w 902"/>
                <a:gd name="T11" fmla="*/ 843 h 2099"/>
                <a:gd name="T12" fmla="*/ 848 w 902"/>
                <a:gd name="T13" fmla="*/ 739 h 2099"/>
                <a:gd name="T14" fmla="*/ 817 w 902"/>
                <a:gd name="T15" fmla="*/ 649 h 2099"/>
                <a:gd name="T16" fmla="*/ 800 w 902"/>
                <a:gd name="T17" fmla="*/ 606 h 2099"/>
                <a:gd name="T18" fmla="*/ 780 w 902"/>
                <a:gd name="T19" fmla="*/ 561 h 2099"/>
                <a:gd name="T20" fmla="*/ 735 w 902"/>
                <a:gd name="T21" fmla="*/ 473 h 2099"/>
                <a:gd name="T22" fmla="*/ 684 w 902"/>
                <a:gd name="T23" fmla="*/ 389 h 2099"/>
                <a:gd name="T24" fmla="*/ 626 w 902"/>
                <a:gd name="T25" fmla="*/ 309 h 2099"/>
                <a:gd name="T26" fmla="*/ 562 w 902"/>
                <a:gd name="T27" fmla="*/ 233 h 2099"/>
                <a:gd name="T28" fmla="*/ 492 w 902"/>
                <a:gd name="T29" fmla="*/ 161 h 2099"/>
                <a:gd name="T30" fmla="*/ 415 w 902"/>
                <a:gd name="T31" fmla="*/ 93 h 2099"/>
                <a:gd name="T32" fmla="*/ 332 w 902"/>
                <a:gd name="T33" fmla="*/ 29 h 2099"/>
                <a:gd name="T34" fmla="*/ 288 w 902"/>
                <a:gd name="T35" fmla="*/ 1 h 2099"/>
                <a:gd name="T36" fmla="*/ 1 w 902"/>
                <a:gd name="T37" fmla="*/ 435 h 2099"/>
                <a:gd name="T38" fmla="*/ 0 w 902"/>
                <a:gd name="T39" fmla="*/ 434 h 2099"/>
                <a:gd name="T40" fmla="*/ 28 w 902"/>
                <a:gd name="T41" fmla="*/ 453 h 2099"/>
                <a:gd name="T42" fmla="*/ 80 w 902"/>
                <a:gd name="T43" fmla="*/ 494 h 2099"/>
                <a:gd name="T44" fmla="*/ 127 w 902"/>
                <a:gd name="T45" fmla="*/ 536 h 2099"/>
                <a:gd name="T46" fmla="*/ 171 w 902"/>
                <a:gd name="T47" fmla="*/ 579 h 2099"/>
                <a:gd name="T48" fmla="*/ 212 w 902"/>
                <a:gd name="T49" fmla="*/ 626 h 2099"/>
                <a:gd name="T50" fmla="*/ 246 w 902"/>
                <a:gd name="T51" fmla="*/ 675 h 2099"/>
                <a:gd name="T52" fmla="*/ 278 w 902"/>
                <a:gd name="T53" fmla="*/ 726 h 2099"/>
                <a:gd name="T54" fmla="*/ 306 w 902"/>
                <a:gd name="T55" fmla="*/ 780 h 2099"/>
                <a:gd name="T56" fmla="*/ 319 w 902"/>
                <a:gd name="T57" fmla="*/ 807 h 2099"/>
                <a:gd name="T58" fmla="*/ 343 w 902"/>
                <a:gd name="T59" fmla="*/ 874 h 2099"/>
                <a:gd name="T60" fmla="*/ 361 w 902"/>
                <a:gd name="T61" fmla="*/ 934 h 2099"/>
                <a:gd name="T62" fmla="*/ 373 w 902"/>
                <a:gd name="T63" fmla="*/ 989 h 2099"/>
                <a:gd name="T64" fmla="*/ 379 w 902"/>
                <a:gd name="T65" fmla="*/ 1040 h 2099"/>
                <a:gd name="T66" fmla="*/ 379 w 902"/>
                <a:gd name="T67" fmla="*/ 1097 h 2099"/>
                <a:gd name="T68" fmla="*/ 380 w 902"/>
                <a:gd name="T69" fmla="*/ 1136 h 2099"/>
                <a:gd name="T70" fmla="*/ 379 w 902"/>
                <a:gd name="T71" fmla="*/ 1206 h 2099"/>
                <a:gd name="T72" fmla="*/ 376 w 902"/>
                <a:gd name="T73" fmla="*/ 1238 h 2099"/>
                <a:gd name="T74" fmla="*/ 359 w 902"/>
                <a:gd name="T75" fmla="*/ 1328 h 2099"/>
                <a:gd name="T76" fmla="*/ 334 w 902"/>
                <a:gd name="T77" fmla="*/ 1411 h 2099"/>
                <a:gd name="T78" fmla="*/ 301 w 902"/>
                <a:gd name="T79" fmla="*/ 1489 h 2099"/>
                <a:gd name="T80" fmla="*/ 258 w 902"/>
                <a:gd name="T81" fmla="*/ 1563 h 2099"/>
                <a:gd name="T82" fmla="*/ 249 w 902"/>
                <a:gd name="T83" fmla="*/ 1578 h 2099"/>
                <a:gd name="T84" fmla="*/ 212 w 902"/>
                <a:gd name="T85" fmla="*/ 1629 h 2099"/>
                <a:gd name="T86" fmla="*/ 171 w 902"/>
                <a:gd name="T87" fmla="*/ 2099 h 2099"/>
                <a:gd name="T88" fmla="*/ 620 w 902"/>
                <a:gd name="T89" fmla="*/ 1954 h 2099"/>
                <a:gd name="T90" fmla="*/ 623 w 902"/>
                <a:gd name="T91" fmla="*/ 1949 h 2099"/>
                <a:gd name="T92" fmla="*/ 668 w 902"/>
                <a:gd name="T93" fmla="*/ 1890 h 2099"/>
                <a:gd name="T94" fmla="*/ 690 w 902"/>
                <a:gd name="T95" fmla="*/ 1857 h 2099"/>
                <a:gd name="T96" fmla="*/ 731 w 902"/>
                <a:gd name="T97" fmla="*/ 1791 h 2099"/>
                <a:gd name="T98" fmla="*/ 767 w 902"/>
                <a:gd name="T99" fmla="*/ 1722 h 2099"/>
                <a:gd name="T100" fmla="*/ 800 w 902"/>
                <a:gd name="T101" fmla="*/ 1652 h 2099"/>
                <a:gd name="T102" fmla="*/ 828 w 902"/>
                <a:gd name="T103" fmla="*/ 1580 h 2099"/>
                <a:gd name="T104" fmla="*/ 852 w 902"/>
                <a:gd name="T105" fmla="*/ 1506 h 2099"/>
                <a:gd name="T106" fmla="*/ 871 w 902"/>
                <a:gd name="T107" fmla="*/ 1429 h 2099"/>
                <a:gd name="T108" fmla="*/ 887 w 902"/>
                <a:gd name="T109" fmla="*/ 1349 h 2099"/>
                <a:gd name="T110" fmla="*/ 893 w 902"/>
                <a:gd name="T111" fmla="*/ 1308 h 2099"/>
                <a:gd name="T112" fmla="*/ 897 w 902"/>
                <a:gd name="T113" fmla="*/ 1278 h 2099"/>
                <a:gd name="T114" fmla="*/ 901 w 902"/>
                <a:gd name="T115" fmla="*/ 1221 h 2099"/>
                <a:gd name="T116" fmla="*/ 902 w 902"/>
                <a:gd name="T117" fmla="*/ 1140 h 2099"/>
                <a:gd name="T118" fmla="*/ 901 w 902"/>
                <a:gd name="T119" fmla="*/ 1089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2" h="2099">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3" name="Freeform 16">
              <a:extLst>
                <a:ext uri="{FF2B5EF4-FFF2-40B4-BE49-F238E27FC236}">
                  <a16:creationId xmlns:a16="http://schemas.microsoft.com/office/drawing/2014/main" id="{804CEAA1-1B94-475C-BAC6-BDD3F07037BB}"/>
                </a:ext>
              </a:extLst>
            </p:cNvPr>
            <p:cNvSpPr>
              <a:spLocks noEditPoints="1"/>
            </p:cNvSpPr>
            <p:nvPr/>
          </p:nvSpPr>
          <p:spPr bwMode="auto">
            <a:xfrm>
              <a:off x="3296315" y="1480476"/>
              <a:ext cx="338290" cy="818025"/>
            </a:xfrm>
            <a:custGeom>
              <a:avLst/>
              <a:gdLst>
                <a:gd name="T0" fmla="*/ 206 w 937"/>
                <a:gd name="T1" fmla="*/ 1647 h 2164"/>
                <a:gd name="T2" fmla="*/ 252 w 937"/>
                <a:gd name="T3" fmla="*/ 1583 h 2164"/>
                <a:gd name="T4" fmla="*/ 325 w 937"/>
                <a:gd name="T5" fmla="*/ 1435 h 2164"/>
                <a:gd name="T6" fmla="*/ 365 w 937"/>
                <a:gd name="T7" fmla="*/ 1267 h 2164"/>
                <a:gd name="T8" fmla="*/ 370 w 937"/>
                <a:gd name="T9" fmla="*/ 1168 h 2164"/>
                <a:gd name="T10" fmla="*/ 369 w 937"/>
                <a:gd name="T11" fmla="*/ 1073 h 2164"/>
                <a:gd name="T12" fmla="*/ 358 w 937"/>
                <a:gd name="T13" fmla="*/ 999 h 2164"/>
                <a:gd name="T14" fmla="*/ 323 w 937"/>
                <a:gd name="T15" fmla="*/ 882 h 2164"/>
                <a:gd name="T16" fmla="*/ 284 w 937"/>
                <a:gd name="T17" fmla="*/ 794 h 2164"/>
                <a:gd name="T18" fmla="*/ 222 w 937"/>
                <a:gd name="T19" fmla="*/ 695 h 2164"/>
                <a:gd name="T20" fmla="*/ 146 w 937"/>
                <a:gd name="T21" fmla="*/ 605 h 2164"/>
                <a:gd name="T22" fmla="*/ 53 w 937"/>
                <a:gd name="T23" fmla="*/ 524 h 2164"/>
                <a:gd name="T24" fmla="*/ 13 w 937"/>
                <a:gd name="T25" fmla="*/ 445 h 2164"/>
                <a:gd name="T26" fmla="*/ 313 w 937"/>
                <a:gd name="T27" fmla="*/ 13 h 2164"/>
                <a:gd name="T28" fmla="*/ 441 w 937"/>
                <a:gd name="T29" fmla="*/ 108 h 2164"/>
                <a:gd name="T30" fmla="*/ 590 w 937"/>
                <a:gd name="T31" fmla="*/ 250 h 2164"/>
                <a:gd name="T32" fmla="*/ 714 w 937"/>
                <a:gd name="T33" fmla="*/ 409 h 2164"/>
                <a:gd name="T34" fmla="*/ 813 w 937"/>
                <a:gd name="T35" fmla="*/ 583 h 2164"/>
                <a:gd name="T36" fmla="*/ 850 w 937"/>
                <a:gd name="T37" fmla="*/ 673 h 2164"/>
                <a:gd name="T38" fmla="*/ 910 w 937"/>
                <a:gd name="T39" fmla="*/ 870 h 2164"/>
                <a:gd name="T40" fmla="*/ 930 w 937"/>
                <a:gd name="T41" fmla="*/ 989 h 2164"/>
                <a:gd name="T42" fmla="*/ 936 w 937"/>
                <a:gd name="T43" fmla="*/ 1065 h 2164"/>
                <a:gd name="T44" fmla="*/ 937 w 937"/>
                <a:gd name="T45" fmla="*/ 1172 h 2164"/>
                <a:gd name="T46" fmla="*/ 931 w 937"/>
                <a:gd name="T47" fmla="*/ 1313 h 2164"/>
                <a:gd name="T48" fmla="*/ 921 w 937"/>
                <a:gd name="T49" fmla="*/ 1386 h 2164"/>
                <a:gd name="T50" fmla="*/ 885 w 937"/>
                <a:gd name="T51" fmla="*/ 1545 h 2164"/>
                <a:gd name="T52" fmla="*/ 832 w 937"/>
                <a:gd name="T53" fmla="*/ 1693 h 2164"/>
                <a:gd name="T54" fmla="*/ 763 w 937"/>
                <a:gd name="T55" fmla="*/ 1834 h 2164"/>
                <a:gd name="T56" fmla="*/ 685 w 937"/>
                <a:gd name="T57" fmla="*/ 1953 h 2164"/>
                <a:gd name="T58" fmla="*/ 652 w 937"/>
                <a:gd name="T59" fmla="*/ 1997 h 2164"/>
                <a:gd name="T60" fmla="*/ 245 w 937"/>
                <a:gd name="T61" fmla="*/ 1670 h 2164"/>
                <a:gd name="T62" fmla="*/ 649 w 937"/>
                <a:gd name="T63" fmla="*/ 1927 h 2164"/>
                <a:gd name="T64" fmla="*/ 704 w 937"/>
                <a:gd name="T65" fmla="*/ 1844 h 2164"/>
                <a:gd name="T66" fmla="*/ 776 w 937"/>
                <a:gd name="T67" fmla="*/ 1710 h 2164"/>
                <a:gd name="T68" fmla="*/ 831 w 937"/>
                <a:gd name="T69" fmla="*/ 1568 h 2164"/>
                <a:gd name="T70" fmla="*/ 869 w 937"/>
                <a:gd name="T71" fmla="*/ 1417 h 2164"/>
                <a:gd name="T72" fmla="*/ 883 w 937"/>
                <a:gd name="T73" fmla="*/ 1336 h 2164"/>
                <a:gd name="T74" fmla="*/ 891 w 937"/>
                <a:gd name="T75" fmla="*/ 1224 h 2164"/>
                <a:gd name="T76" fmla="*/ 891 w 937"/>
                <a:gd name="T77" fmla="*/ 1065 h 2164"/>
                <a:gd name="T78" fmla="*/ 889 w 937"/>
                <a:gd name="T79" fmla="*/ 1023 h 2164"/>
                <a:gd name="T80" fmla="*/ 872 w 937"/>
                <a:gd name="T81" fmla="*/ 907 h 2164"/>
                <a:gd name="T82" fmla="*/ 823 w 937"/>
                <a:gd name="T83" fmla="*/ 731 h 2164"/>
                <a:gd name="T84" fmla="*/ 792 w 937"/>
                <a:gd name="T85" fmla="*/ 647 h 2164"/>
                <a:gd name="T86" fmla="*/ 712 w 937"/>
                <a:gd name="T87" fmla="*/ 489 h 2164"/>
                <a:gd name="T88" fmla="*/ 612 w 937"/>
                <a:gd name="T89" fmla="*/ 345 h 2164"/>
                <a:gd name="T90" fmla="*/ 491 w 937"/>
                <a:gd name="T91" fmla="*/ 212 h 2164"/>
                <a:gd name="T92" fmla="*/ 351 w 937"/>
                <a:gd name="T93" fmla="*/ 94 h 2164"/>
                <a:gd name="T94" fmla="*/ 105 w 937"/>
                <a:gd name="T95" fmla="*/ 508 h 2164"/>
                <a:gd name="T96" fmla="*/ 188 w 937"/>
                <a:gd name="T97" fmla="*/ 583 h 2164"/>
                <a:gd name="T98" fmla="*/ 258 w 937"/>
                <a:gd name="T99" fmla="*/ 667 h 2164"/>
                <a:gd name="T100" fmla="*/ 316 w 937"/>
                <a:gd name="T101" fmla="*/ 757 h 2164"/>
                <a:gd name="T102" fmla="*/ 351 w 937"/>
                <a:gd name="T103" fmla="*/ 831 h 2164"/>
                <a:gd name="T104" fmla="*/ 387 w 937"/>
                <a:gd name="T105" fmla="*/ 931 h 2164"/>
                <a:gd name="T106" fmla="*/ 412 w 937"/>
                <a:gd name="T107" fmla="*/ 1045 h 2164"/>
                <a:gd name="T108" fmla="*/ 414 w 937"/>
                <a:gd name="T109" fmla="*/ 1128 h 2164"/>
                <a:gd name="T110" fmla="*/ 415 w 937"/>
                <a:gd name="T111" fmla="*/ 1205 h 2164"/>
                <a:gd name="T112" fmla="*/ 403 w 937"/>
                <a:gd name="T113" fmla="*/ 1319 h 2164"/>
                <a:gd name="T114" fmla="*/ 351 w 937"/>
                <a:gd name="T115" fmla="*/ 1492 h 2164"/>
                <a:gd name="T116" fmla="*/ 279 w 937"/>
                <a:gd name="T117" fmla="*/ 1622 h 2164"/>
                <a:gd name="T118" fmla="*/ 245 w 937"/>
                <a:gd name="T119" fmla="*/ 1670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7" h="2164">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4" name="Freeform 17">
              <a:extLst>
                <a:ext uri="{FF2B5EF4-FFF2-40B4-BE49-F238E27FC236}">
                  <a16:creationId xmlns:a16="http://schemas.microsoft.com/office/drawing/2014/main" id="{8A3FCDF5-2DC0-4ABB-B4EB-70BC8A3D31FB}"/>
                </a:ext>
              </a:extLst>
            </p:cNvPr>
            <p:cNvSpPr>
              <a:spLocks/>
            </p:cNvSpPr>
            <p:nvPr/>
          </p:nvSpPr>
          <p:spPr bwMode="auto">
            <a:xfrm>
              <a:off x="2779313" y="1410543"/>
              <a:ext cx="692104" cy="306949"/>
            </a:xfrm>
            <a:custGeom>
              <a:avLst/>
              <a:gdLst>
                <a:gd name="T0" fmla="*/ 1730 w 1917"/>
                <a:gd name="T1" fmla="*/ 215 h 812"/>
                <a:gd name="T2" fmla="*/ 1683 w 1917"/>
                <a:gd name="T3" fmla="*/ 185 h 812"/>
                <a:gd name="T4" fmla="*/ 1662 w 1917"/>
                <a:gd name="T5" fmla="*/ 173 h 812"/>
                <a:gd name="T6" fmla="*/ 1575 w 1917"/>
                <a:gd name="T7" fmla="*/ 128 h 812"/>
                <a:gd name="T8" fmla="*/ 1486 w 1917"/>
                <a:gd name="T9" fmla="*/ 88 h 812"/>
                <a:gd name="T10" fmla="*/ 1395 w 1917"/>
                <a:gd name="T11" fmla="*/ 57 h 812"/>
                <a:gd name="T12" fmla="*/ 1301 w 1917"/>
                <a:gd name="T13" fmla="*/ 32 h 812"/>
                <a:gd name="T14" fmla="*/ 1208 w 1917"/>
                <a:gd name="T15" fmla="*/ 14 h 812"/>
                <a:gd name="T16" fmla="*/ 1113 w 1917"/>
                <a:gd name="T17" fmla="*/ 3 h 812"/>
                <a:gd name="T18" fmla="*/ 1019 w 1917"/>
                <a:gd name="T19" fmla="*/ 0 h 812"/>
                <a:gd name="T20" fmla="*/ 924 w 1917"/>
                <a:gd name="T21" fmla="*/ 2 h 812"/>
                <a:gd name="T22" fmla="*/ 830 w 1917"/>
                <a:gd name="T23" fmla="*/ 12 h 812"/>
                <a:gd name="T24" fmla="*/ 735 w 1917"/>
                <a:gd name="T25" fmla="*/ 29 h 812"/>
                <a:gd name="T26" fmla="*/ 642 w 1917"/>
                <a:gd name="T27" fmla="*/ 52 h 812"/>
                <a:gd name="T28" fmla="*/ 551 w 1917"/>
                <a:gd name="T29" fmla="*/ 83 h 812"/>
                <a:gd name="T30" fmla="*/ 461 w 1917"/>
                <a:gd name="T31" fmla="*/ 120 h 812"/>
                <a:gd name="T32" fmla="*/ 373 w 1917"/>
                <a:gd name="T33" fmla="*/ 164 h 812"/>
                <a:gd name="T34" fmla="*/ 287 w 1917"/>
                <a:gd name="T35" fmla="*/ 216 h 812"/>
                <a:gd name="T36" fmla="*/ 204 w 1917"/>
                <a:gd name="T37" fmla="*/ 273 h 812"/>
                <a:gd name="T38" fmla="*/ 194 w 1917"/>
                <a:gd name="T39" fmla="*/ 281 h 812"/>
                <a:gd name="T40" fmla="*/ 147 w 1917"/>
                <a:gd name="T41" fmla="*/ 319 h 812"/>
                <a:gd name="T42" fmla="*/ 93 w 1917"/>
                <a:gd name="T43" fmla="*/ 362 h 812"/>
                <a:gd name="T44" fmla="*/ 22 w 1917"/>
                <a:gd name="T45" fmla="*/ 420 h 812"/>
                <a:gd name="T46" fmla="*/ 2 w 1917"/>
                <a:gd name="T47" fmla="*/ 442 h 812"/>
                <a:gd name="T48" fmla="*/ 371 w 1917"/>
                <a:gd name="T49" fmla="*/ 809 h 812"/>
                <a:gd name="T50" fmla="*/ 368 w 1917"/>
                <a:gd name="T51" fmla="*/ 812 h 812"/>
                <a:gd name="T52" fmla="*/ 387 w 1917"/>
                <a:gd name="T53" fmla="*/ 795 h 812"/>
                <a:gd name="T54" fmla="*/ 472 w 1917"/>
                <a:gd name="T55" fmla="*/ 728 h 812"/>
                <a:gd name="T56" fmla="*/ 521 w 1917"/>
                <a:gd name="T57" fmla="*/ 687 h 812"/>
                <a:gd name="T58" fmla="*/ 546 w 1917"/>
                <a:gd name="T59" fmla="*/ 670 h 812"/>
                <a:gd name="T60" fmla="*/ 596 w 1917"/>
                <a:gd name="T61" fmla="*/ 639 h 812"/>
                <a:gd name="T62" fmla="*/ 646 w 1917"/>
                <a:gd name="T63" fmla="*/ 611 h 812"/>
                <a:gd name="T64" fmla="*/ 699 w 1917"/>
                <a:gd name="T65" fmla="*/ 586 h 812"/>
                <a:gd name="T66" fmla="*/ 752 w 1917"/>
                <a:gd name="T67" fmla="*/ 566 h 812"/>
                <a:gd name="T68" fmla="*/ 806 w 1917"/>
                <a:gd name="T69" fmla="*/ 550 h 812"/>
                <a:gd name="T70" fmla="*/ 860 w 1917"/>
                <a:gd name="T71" fmla="*/ 538 h 812"/>
                <a:gd name="T72" fmla="*/ 915 w 1917"/>
                <a:gd name="T73" fmla="*/ 529 h 812"/>
                <a:gd name="T74" fmla="*/ 970 w 1917"/>
                <a:gd name="T75" fmla="*/ 524 h 812"/>
                <a:gd name="T76" fmla="*/ 1027 w 1917"/>
                <a:gd name="T77" fmla="*/ 523 h 812"/>
                <a:gd name="T78" fmla="*/ 1082 w 1917"/>
                <a:gd name="T79" fmla="*/ 526 h 812"/>
                <a:gd name="T80" fmla="*/ 1137 w 1917"/>
                <a:gd name="T81" fmla="*/ 533 h 812"/>
                <a:gd name="T82" fmla="*/ 1191 w 1917"/>
                <a:gd name="T83" fmla="*/ 543 h 812"/>
                <a:gd name="T84" fmla="*/ 1245 w 1917"/>
                <a:gd name="T85" fmla="*/ 558 h 812"/>
                <a:gd name="T86" fmla="*/ 1298 w 1917"/>
                <a:gd name="T87" fmla="*/ 577 h 812"/>
                <a:gd name="T88" fmla="*/ 1351 w 1917"/>
                <a:gd name="T89" fmla="*/ 599 h 812"/>
                <a:gd name="T90" fmla="*/ 1391 w 1917"/>
                <a:gd name="T91" fmla="*/ 620 h 812"/>
                <a:gd name="T92" fmla="*/ 1418 w 1917"/>
                <a:gd name="T93" fmla="*/ 635 h 812"/>
                <a:gd name="T94" fmla="*/ 1444 w 1917"/>
                <a:gd name="T95" fmla="*/ 651 h 812"/>
                <a:gd name="T96" fmla="*/ 1917 w 1917"/>
                <a:gd name="T97" fmla="*/ 64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7" h="812">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5" name="Freeform 18">
              <a:extLst>
                <a:ext uri="{FF2B5EF4-FFF2-40B4-BE49-F238E27FC236}">
                  <a16:creationId xmlns:a16="http://schemas.microsoft.com/office/drawing/2014/main" id="{22BB78D7-B074-4D8D-BD02-2D6D936CB2B8}"/>
                </a:ext>
              </a:extLst>
            </p:cNvPr>
            <p:cNvSpPr>
              <a:spLocks noEditPoints="1"/>
            </p:cNvSpPr>
            <p:nvPr/>
          </p:nvSpPr>
          <p:spPr bwMode="auto">
            <a:xfrm>
              <a:off x="2767760" y="1401849"/>
              <a:ext cx="716293" cy="321691"/>
            </a:xfrm>
            <a:custGeom>
              <a:avLst/>
              <a:gdLst>
                <a:gd name="T0" fmla="*/ 463 w 1984"/>
                <a:gd name="T1" fmla="*/ 397 h 851"/>
                <a:gd name="T2" fmla="*/ 17 w 1984"/>
                <a:gd name="T3" fmla="*/ 448 h 851"/>
                <a:gd name="T4" fmla="*/ 165 w 1984"/>
                <a:gd name="T5" fmla="*/ 324 h 851"/>
                <a:gd name="T6" fmla="*/ 217 w 1984"/>
                <a:gd name="T7" fmla="*/ 281 h 851"/>
                <a:gd name="T8" fmla="*/ 315 w 1984"/>
                <a:gd name="T9" fmla="*/ 214 h 851"/>
                <a:gd name="T10" fmla="*/ 511 w 1984"/>
                <a:gd name="T11" fmla="*/ 110 h 851"/>
                <a:gd name="T12" fmla="*/ 718 w 1984"/>
                <a:gd name="T13" fmla="*/ 39 h 851"/>
                <a:gd name="T14" fmla="*/ 934 w 1984"/>
                <a:gd name="T15" fmla="*/ 5 h 851"/>
                <a:gd name="T16" fmla="*/ 1087 w 1984"/>
                <a:gd name="T17" fmla="*/ 0 h 851"/>
                <a:gd name="T18" fmla="*/ 1258 w 1984"/>
                <a:gd name="T19" fmla="*/ 18 h 851"/>
                <a:gd name="T20" fmla="*/ 1427 w 1984"/>
                <a:gd name="T21" fmla="*/ 56 h 851"/>
                <a:gd name="T22" fmla="*/ 1589 w 1984"/>
                <a:gd name="T23" fmla="*/ 117 h 851"/>
                <a:gd name="T24" fmla="*/ 1726 w 1984"/>
                <a:gd name="T25" fmla="*/ 189 h 851"/>
                <a:gd name="T26" fmla="*/ 1984 w 1984"/>
                <a:gd name="T27" fmla="*/ 695 h 851"/>
                <a:gd name="T28" fmla="*/ 1438 w 1984"/>
                <a:gd name="T29" fmla="*/ 678 h 851"/>
                <a:gd name="T30" fmla="*/ 1377 w 1984"/>
                <a:gd name="T31" fmla="*/ 645 h 851"/>
                <a:gd name="T32" fmla="*/ 1292 w 1984"/>
                <a:gd name="T33" fmla="*/ 610 h 851"/>
                <a:gd name="T34" fmla="*/ 1203 w 1984"/>
                <a:gd name="T35" fmla="*/ 585 h 851"/>
                <a:gd name="T36" fmla="*/ 1113 w 1984"/>
                <a:gd name="T37" fmla="*/ 572 h 851"/>
                <a:gd name="T38" fmla="*/ 1044 w 1984"/>
                <a:gd name="T39" fmla="*/ 568 h 851"/>
                <a:gd name="T40" fmla="*/ 918 w 1984"/>
                <a:gd name="T41" fmla="*/ 579 h 851"/>
                <a:gd name="T42" fmla="*/ 795 w 1984"/>
                <a:gd name="T43" fmla="*/ 609 h 851"/>
                <a:gd name="T44" fmla="*/ 678 w 1984"/>
                <a:gd name="T45" fmla="*/ 658 h 851"/>
                <a:gd name="T46" fmla="*/ 568 w 1984"/>
                <a:gd name="T47" fmla="*/ 728 h 851"/>
                <a:gd name="T48" fmla="*/ 517 w 1984"/>
                <a:gd name="T49" fmla="*/ 769 h 851"/>
                <a:gd name="T50" fmla="*/ 415 w 1984"/>
                <a:gd name="T51" fmla="*/ 851 h 851"/>
                <a:gd name="T52" fmla="*/ 489 w 1984"/>
                <a:gd name="T53" fmla="*/ 733 h 851"/>
                <a:gd name="T54" fmla="*/ 541 w 1984"/>
                <a:gd name="T55" fmla="*/ 692 h 851"/>
                <a:gd name="T56" fmla="*/ 627 w 1984"/>
                <a:gd name="T57" fmla="*/ 636 h 851"/>
                <a:gd name="T58" fmla="*/ 749 w 1984"/>
                <a:gd name="T59" fmla="*/ 577 h 851"/>
                <a:gd name="T60" fmla="*/ 877 w 1984"/>
                <a:gd name="T61" fmla="*/ 540 h 851"/>
                <a:gd name="T62" fmla="*/ 1010 w 1984"/>
                <a:gd name="T63" fmla="*/ 523 h 851"/>
                <a:gd name="T64" fmla="*/ 1092 w 1984"/>
                <a:gd name="T65" fmla="*/ 525 h 851"/>
                <a:gd name="T66" fmla="*/ 1189 w 1984"/>
                <a:gd name="T67" fmla="*/ 537 h 851"/>
                <a:gd name="T68" fmla="*/ 1284 w 1984"/>
                <a:gd name="T69" fmla="*/ 559 h 851"/>
                <a:gd name="T70" fmla="*/ 1375 w 1984"/>
                <a:gd name="T71" fmla="*/ 594 h 851"/>
                <a:gd name="T72" fmla="*/ 1433 w 1984"/>
                <a:gd name="T73" fmla="*/ 624 h 851"/>
                <a:gd name="T74" fmla="*/ 1744 w 1984"/>
                <a:gd name="T75" fmla="*/ 253 h 851"/>
                <a:gd name="T76" fmla="*/ 1683 w 1984"/>
                <a:gd name="T77" fmla="*/ 216 h 851"/>
                <a:gd name="T78" fmla="*/ 1531 w 1984"/>
                <a:gd name="T79" fmla="*/ 142 h 851"/>
                <a:gd name="T80" fmla="*/ 1374 w 1984"/>
                <a:gd name="T81" fmla="*/ 89 h 851"/>
                <a:gd name="T82" fmla="*/ 1209 w 1984"/>
                <a:gd name="T83" fmla="*/ 56 h 851"/>
                <a:gd name="T84" fmla="*/ 1043 w 1984"/>
                <a:gd name="T85" fmla="*/ 45 h 851"/>
                <a:gd name="T86" fmla="*/ 884 w 1984"/>
                <a:gd name="T87" fmla="*/ 54 h 851"/>
                <a:gd name="T88" fmla="*/ 678 w 1984"/>
                <a:gd name="T89" fmla="*/ 98 h 851"/>
                <a:gd name="T90" fmla="*/ 480 w 1984"/>
                <a:gd name="T91" fmla="*/ 173 h 851"/>
                <a:gd name="T92" fmla="*/ 293 w 1984"/>
                <a:gd name="T93" fmla="*/ 281 h 851"/>
                <a:gd name="T94" fmla="*/ 239 w 1984"/>
                <a:gd name="T95" fmla="*/ 322 h 851"/>
                <a:gd name="T96" fmla="*/ 110 w 1984"/>
                <a:gd name="T97" fmla="*/ 427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4" h="851">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6" name="Freeform 19">
              <a:extLst>
                <a:ext uri="{FF2B5EF4-FFF2-40B4-BE49-F238E27FC236}">
                  <a16:creationId xmlns:a16="http://schemas.microsoft.com/office/drawing/2014/main" id="{7BFAF7D0-CFA8-49F7-9DEB-F56CCF232EB3}"/>
                </a:ext>
              </a:extLst>
            </p:cNvPr>
            <p:cNvSpPr>
              <a:spLocks/>
            </p:cNvSpPr>
            <p:nvPr/>
          </p:nvSpPr>
          <p:spPr bwMode="auto">
            <a:xfrm>
              <a:off x="2231984" y="1540959"/>
              <a:ext cx="713766" cy="770017"/>
            </a:xfrm>
            <a:custGeom>
              <a:avLst/>
              <a:gdLst>
                <a:gd name="T0" fmla="*/ 1518 w 1977"/>
                <a:gd name="T1" fmla="*/ 97 h 2037"/>
                <a:gd name="T2" fmla="*/ 1514 w 1977"/>
                <a:gd name="T3" fmla="*/ 98 h 2037"/>
                <a:gd name="T4" fmla="*/ 1514 w 1977"/>
                <a:gd name="T5" fmla="*/ 98 h 2037"/>
                <a:gd name="T6" fmla="*/ 1474 w 1977"/>
                <a:gd name="T7" fmla="*/ 140 h 2037"/>
                <a:gd name="T8" fmla="*/ 1458 w 1977"/>
                <a:gd name="T9" fmla="*/ 155 h 2037"/>
                <a:gd name="T10" fmla="*/ 1458 w 1977"/>
                <a:gd name="T11" fmla="*/ 155 h 2037"/>
                <a:gd name="T12" fmla="*/ 1272 w 1977"/>
                <a:gd name="T13" fmla="*/ 347 h 2037"/>
                <a:gd name="T14" fmla="*/ 1100 w 1977"/>
                <a:gd name="T15" fmla="*/ 526 h 2037"/>
                <a:gd name="T16" fmla="*/ 1100 w 1977"/>
                <a:gd name="T17" fmla="*/ 526 h 2037"/>
                <a:gd name="T18" fmla="*/ 965 w 1977"/>
                <a:gd name="T19" fmla="*/ 666 h 2037"/>
                <a:gd name="T20" fmla="*/ 818 w 1977"/>
                <a:gd name="T21" fmla="*/ 818 h 2037"/>
                <a:gd name="T22" fmla="*/ 813 w 1977"/>
                <a:gd name="T23" fmla="*/ 824 h 2037"/>
                <a:gd name="T24" fmla="*/ 813 w 1977"/>
                <a:gd name="T25" fmla="*/ 824 h 2037"/>
                <a:gd name="T26" fmla="*/ 725 w 1977"/>
                <a:gd name="T27" fmla="*/ 910 h 2037"/>
                <a:gd name="T28" fmla="*/ 641 w 1977"/>
                <a:gd name="T29" fmla="*/ 996 h 2037"/>
                <a:gd name="T30" fmla="*/ 478 w 1977"/>
                <a:gd name="T31" fmla="*/ 1166 h 2037"/>
                <a:gd name="T32" fmla="*/ 478 w 1977"/>
                <a:gd name="T33" fmla="*/ 1166 h 2037"/>
                <a:gd name="T34" fmla="*/ 361 w 1977"/>
                <a:gd name="T35" fmla="*/ 1287 h 2037"/>
                <a:gd name="T36" fmla="*/ 244 w 1977"/>
                <a:gd name="T37" fmla="*/ 1406 h 2037"/>
                <a:gd name="T38" fmla="*/ 185 w 1977"/>
                <a:gd name="T39" fmla="*/ 1466 h 2037"/>
                <a:gd name="T40" fmla="*/ 125 w 1977"/>
                <a:gd name="T41" fmla="*/ 1524 h 2037"/>
                <a:gd name="T42" fmla="*/ 63 w 1977"/>
                <a:gd name="T43" fmla="*/ 1584 h 2037"/>
                <a:gd name="T44" fmla="*/ 0 w 1977"/>
                <a:gd name="T45" fmla="*/ 1642 h 2037"/>
                <a:gd name="T46" fmla="*/ 0 w 1977"/>
                <a:gd name="T47" fmla="*/ 1642 h 2037"/>
                <a:gd name="T48" fmla="*/ 9 w 1977"/>
                <a:gd name="T49" fmla="*/ 1636 h 2037"/>
                <a:gd name="T50" fmla="*/ 480 w 1977"/>
                <a:gd name="T51" fmla="*/ 1609 h 2037"/>
                <a:gd name="T52" fmla="*/ 332 w 1977"/>
                <a:gd name="T53" fmla="*/ 2026 h 2037"/>
                <a:gd name="T54" fmla="*/ 342 w 1977"/>
                <a:gd name="T55" fmla="*/ 2037 h 2037"/>
                <a:gd name="T56" fmla="*/ 342 w 1977"/>
                <a:gd name="T57" fmla="*/ 2037 h 2037"/>
                <a:gd name="T58" fmla="*/ 411 w 1977"/>
                <a:gd name="T59" fmla="*/ 1972 h 2037"/>
                <a:gd name="T60" fmla="*/ 479 w 1977"/>
                <a:gd name="T61" fmla="*/ 1908 h 2037"/>
                <a:gd name="T62" fmla="*/ 545 w 1977"/>
                <a:gd name="T63" fmla="*/ 1844 h 2037"/>
                <a:gd name="T64" fmla="*/ 609 w 1977"/>
                <a:gd name="T65" fmla="*/ 1780 h 2037"/>
                <a:gd name="T66" fmla="*/ 733 w 1977"/>
                <a:gd name="T67" fmla="*/ 1652 h 2037"/>
                <a:gd name="T68" fmla="*/ 854 w 1977"/>
                <a:gd name="T69" fmla="*/ 1528 h 2037"/>
                <a:gd name="T70" fmla="*/ 854 w 1977"/>
                <a:gd name="T71" fmla="*/ 1528 h 2037"/>
                <a:gd name="T72" fmla="*/ 1017 w 1977"/>
                <a:gd name="T73" fmla="*/ 1359 h 2037"/>
                <a:gd name="T74" fmla="*/ 1101 w 1977"/>
                <a:gd name="T75" fmla="*/ 1273 h 2037"/>
                <a:gd name="T76" fmla="*/ 1187 w 1977"/>
                <a:gd name="T77" fmla="*/ 1189 h 2037"/>
                <a:gd name="T78" fmla="*/ 1189 w 1977"/>
                <a:gd name="T79" fmla="*/ 1186 h 2037"/>
                <a:gd name="T80" fmla="*/ 1619 w 1977"/>
                <a:gd name="T81" fmla="*/ 740 h 2037"/>
                <a:gd name="T82" fmla="*/ 1619 w 1977"/>
                <a:gd name="T83" fmla="*/ 740 h 2037"/>
                <a:gd name="T84" fmla="*/ 1831 w 1977"/>
                <a:gd name="T85" fmla="*/ 521 h 2037"/>
                <a:gd name="T86" fmla="*/ 1846 w 1977"/>
                <a:gd name="T87" fmla="*/ 505 h 2037"/>
                <a:gd name="T88" fmla="*/ 1846 w 1977"/>
                <a:gd name="T89" fmla="*/ 505 h 2037"/>
                <a:gd name="T90" fmla="*/ 1884 w 1977"/>
                <a:gd name="T91" fmla="*/ 467 h 2037"/>
                <a:gd name="T92" fmla="*/ 1884 w 1977"/>
                <a:gd name="T93" fmla="*/ 467 h 2037"/>
                <a:gd name="T94" fmla="*/ 1887 w 1977"/>
                <a:gd name="T95" fmla="*/ 464 h 2037"/>
                <a:gd name="T96" fmla="*/ 1977 w 1977"/>
                <a:gd name="T97" fmla="*/ 0 h 2037"/>
                <a:gd name="T98" fmla="*/ 1518 w 1977"/>
                <a:gd name="T99" fmla="*/ 97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7" h="203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7" name="Freeform 20">
              <a:extLst>
                <a:ext uri="{FF2B5EF4-FFF2-40B4-BE49-F238E27FC236}">
                  <a16:creationId xmlns:a16="http://schemas.microsoft.com/office/drawing/2014/main" id="{FDBAE8BD-DDC3-4A52-97DE-BF4FB5BD9569}"/>
                </a:ext>
              </a:extLst>
            </p:cNvPr>
            <p:cNvSpPr>
              <a:spLocks noEditPoints="1"/>
            </p:cNvSpPr>
            <p:nvPr/>
          </p:nvSpPr>
          <p:spPr bwMode="auto">
            <a:xfrm>
              <a:off x="2226208" y="1529996"/>
              <a:ext cx="729652" cy="793076"/>
            </a:xfrm>
            <a:custGeom>
              <a:avLst/>
              <a:gdLst>
                <a:gd name="T0" fmla="*/ 322 w 2021"/>
                <a:gd name="T1" fmla="*/ 2061 h 2098"/>
                <a:gd name="T2" fmla="*/ 32 w 2021"/>
                <a:gd name="T3" fmla="*/ 1687 h 2098"/>
                <a:gd name="T4" fmla="*/ 28 w 2021"/>
                <a:gd name="T5" fmla="*/ 1689 h 2098"/>
                <a:gd name="T6" fmla="*/ 26 w 2021"/>
                <a:gd name="T7" fmla="*/ 1687 h 2098"/>
                <a:gd name="T8" fmla="*/ 0 w 2021"/>
                <a:gd name="T9" fmla="*/ 1654 h 2098"/>
                <a:gd name="T10" fmla="*/ 64 w 2021"/>
                <a:gd name="T11" fmla="*/ 1596 h 2098"/>
                <a:gd name="T12" fmla="*/ 186 w 2021"/>
                <a:gd name="T13" fmla="*/ 1478 h 2098"/>
                <a:gd name="T14" fmla="*/ 361 w 2021"/>
                <a:gd name="T15" fmla="*/ 1300 h 2098"/>
                <a:gd name="T16" fmla="*/ 477 w 2021"/>
                <a:gd name="T17" fmla="*/ 1179 h 2098"/>
                <a:gd name="T18" fmla="*/ 726 w 2021"/>
                <a:gd name="T19" fmla="*/ 924 h 2098"/>
                <a:gd name="T20" fmla="*/ 818 w 2021"/>
                <a:gd name="T21" fmla="*/ 833 h 2098"/>
                <a:gd name="T22" fmla="*/ 1099 w 2021"/>
                <a:gd name="T23" fmla="*/ 540 h 2098"/>
                <a:gd name="T24" fmla="*/ 1099 w 2021"/>
                <a:gd name="T25" fmla="*/ 539 h 2098"/>
                <a:gd name="T26" fmla="*/ 1458 w 2021"/>
                <a:gd name="T27" fmla="*/ 169 h 2098"/>
                <a:gd name="T28" fmla="*/ 1473 w 2021"/>
                <a:gd name="T29" fmla="*/ 153 h 2098"/>
                <a:gd name="T30" fmla="*/ 1519 w 2021"/>
                <a:gd name="T31" fmla="*/ 107 h 2098"/>
                <a:gd name="T32" fmla="*/ 1924 w 2021"/>
                <a:gd name="T33" fmla="*/ 504 h 2098"/>
                <a:gd name="T34" fmla="*/ 1916 w 2021"/>
                <a:gd name="T35" fmla="*/ 512 h 2098"/>
                <a:gd name="T36" fmla="*/ 1863 w 2021"/>
                <a:gd name="T37" fmla="*/ 566 h 2098"/>
                <a:gd name="T38" fmla="*/ 1652 w 2021"/>
                <a:gd name="T39" fmla="*/ 784 h 2098"/>
                <a:gd name="T40" fmla="*/ 1218 w 2021"/>
                <a:gd name="T41" fmla="*/ 1233 h 2098"/>
                <a:gd name="T42" fmla="*/ 1133 w 2021"/>
                <a:gd name="T43" fmla="*/ 1318 h 2098"/>
                <a:gd name="T44" fmla="*/ 887 w 2021"/>
                <a:gd name="T45" fmla="*/ 1572 h 2098"/>
                <a:gd name="T46" fmla="*/ 766 w 2021"/>
                <a:gd name="T47" fmla="*/ 1697 h 2098"/>
                <a:gd name="T48" fmla="*/ 577 w 2021"/>
                <a:gd name="T49" fmla="*/ 1889 h 2098"/>
                <a:gd name="T50" fmla="*/ 443 w 2021"/>
                <a:gd name="T51" fmla="*/ 2018 h 2098"/>
                <a:gd name="T52" fmla="*/ 357 w 2021"/>
                <a:gd name="T53" fmla="*/ 2098 h 2098"/>
                <a:gd name="T54" fmla="*/ 389 w 2021"/>
                <a:gd name="T55" fmla="*/ 2007 h 2098"/>
                <a:gd name="T56" fmla="*/ 451 w 2021"/>
                <a:gd name="T57" fmla="*/ 1947 h 2098"/>
                <a:gd name="T58" fmla="*/ 573 w 2021"/>
                <a:gd name="T59" fmla="*/ 1830 h 2098"/>
                <a:gd name="T60" fmla="*/ 744 w 2021"/>
                <a:gd name="T61" fmla="*/ 1656 h 2098"/>
                <a:gd name="T62" fmla="*/ 854 w 2021"/>
                <a:gd name="T63" fmla="*/ 1541 h 2098"/>
                <a:gd name="T64" fmla="*/ 1101 w 2021"/>
                <a:gd name="T65" fmla="*/ 1286 h 2098"/>
                <a:gd name="T66" fmla="*/ 1189 w 2021"/>
                <a:gd name="T67" fmla="*/ 1200 h 2098"/>
                <a:gd name="T68" fmla="*/ 1619 w 2021"/>
                <a:gd name="T69" fmla="*/ 753 h 2098"/>
                <a:gd name="T70" fmla="*/ 1846 w 2021"/>
                <a:gd name="T71" fmla="*/ 519 h 2098"/>
                <a:gd name="T72" fmla="*/ 1882 w 2021"/>
                <a:gd name="T73" fmla="*/ 482 h 2098"/>
                <a:gd name="T74" fmla="*/ 1541 w 2021"/>
                <a:gd name="T75" fmla="*/ 147 h 2098"/>
                <a:gd name="T76" fmla="*/ 1505 w 2021"/>
                <a:gd name="T77" fmla="*/ 184 h 2098"/>
                <a:gd name="T78" fmla="*/ 1491 w 2021"/>
                <a:gd name="T79" fmla="*/ 200 h 2098"/>
                <a:gd name="T80" fmla="*/ 1132 w 2021"/>
                <a:gd name="T81" fmla="*/ 570 h 2098"/>
                <a:gd name="T82" fmla="*/ 1132 w 2021"/>
                <a:gd name="T83" fmla="*/ 572 h 2098"/>
                <a:gd name="T84" fmla="*/ 845 w 2021"/>
                <a:gd name="T85" fmla="*/ 869 h 2098"/>
                <a:gd name="T86" fmla="*/ 758 w 2021"/>
                <a:gd name="T87" fmla="*/ 955 h 2098"/>
                <a:gd name="T88" fmla="*/ 510 w 2021"/>
                <a:gd name="T89" fmla="*/ 1210 h 2098"/>
                <a:gd name="T90" fmla="*/ 405 w 2021"/>
                <a:gd name="T91" fmla="*/ 1319 h 2098"/>
                <a:gd name="T92" fmla="*/ 195 w 2021"/>
                <a:gd name="T93" fmla="*/ 1533 h 2098"/>
                <a:gd name="T94" fmla="*/ 84 w 2021"/>
                <a:gd name="T95" fmla="*/ 1639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1" h="2098">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sp>
          <p:nvSpPr>
            <p:cNvPr id="98" name="TextBox 97">
              <a:extLst>
                <a:ext uri="{FF2B5EF4-FFF2-40B4-BE49-F238E27FC236}">
                  <a16:creationId xmlns:a16="http://schemas.microsoft.com/office/drawing/2014/main" id="{FDA581AC-2243-49F6-9347-342943D147F1}"/>
                </a:ext>
              </a:extLst>
            </p:cNvPr>
            <p:cNvSpPr txBox="1"/>
            <p:nvPr/>
          </p:nvSpPr>
          <p:spPr>
            <a:xfrm>
              <a:off x="1796516" y="1428109"/>
              <a:ext cx="421910" cy="215444"/>
            </a:xfrm>
            <a:prstGeom prst="rect">
              <a:avLst/>
            </a:prstGeom>
            <a:noFill/>
          </p:spPr>
          <p:txBody>
            <a:bodyPr wrap="none" rtlCol="0">
              <a:spAutoFit/>
            </a:bodyPr>
            <a:lstStyle/>
            <a:p>
              <a:pPr algn="ctr" defTabSz="609585">
                <a:defRPr/>
              </a:pPr>
              <a:r>
                <a:rPr lang="en-US" sz="800" b="1" dirty="0">
                  <a:solidFill>
                    <a:prstClr val="white"/>
                  </a:solidFill>
                  <a:latin typeface="Calibri"/>
                </a:rPr>
                <a:t>CODE</a:t>
              </a:r>
            </a:p>
          </p:txBody>
        </p:sp>
        <p:sp>
          <p:nvSpPr>
            <p:cNvPr id="99" name="TextBox 98">
              <a:extLst>
                <a:ext uri="{FF2B5EF4-FFF2-40B4-BE49-F238E27FC236}">
                  <a16:creationId xmlns:a16="http://schemas.microsoft.com/office/drawing/2014/main" id="{A766F653-8C65-484B-9B55-261C83B363E2}"/>
                </a:ext>
              </a:extLst>
            </p:cNvPr>
            <p:cNvSpPr txBox="1"/>
            <p:nvPr/>
          </p:nvSpPr>
          <p:spPr>
            <a:xfrm rot="2761393">
              <a:off x="2229994" y="1601664"/>
              <a:ext cx="412292" cy="215444"/>
            </a:xfrm>
            <a:prstGeom prst="rect">
              <a:avLst/>
            </a:prstGeom>
            <a:noFill/>
          </p:spPr>
          <p:txBody>
            <a:bodyPr wrap="none" rtlCol="0">
              <a:spAutoFit/>
            </a:bodyPr>
            <a:lstStyle/>
            <a:p>
              <a:pPr algn="ctr" defTabSz="609585">
                <a:defRPr/>
              </a:pPr>
              <a:r>
                <a:rPr lang="en-US" sz="800" b="1" dirty="0">
                  <a:solidFill>
                    <a:prstClr val="white"/>
                  </a:solidFill>
                  <a:latin typeface="Calibri"/>
                </a:rPr>
                <a:t>PLAN</a:t>
              </a:r>
            </a:p>
          </p:txBody>
        </p:sp>
        <p:sp>
          <p:nvSpPr>
            <p:cNvPr id="100" name="TextBox 99">
              <a:extLst>
                <a:ext uri="{FF2B5EF4-FFF2-40B4-BE49-F238E27FC236}">
                  <a16:creationId xmlns:a16="http://schemas.microsoft.com/office/drawing/2014/main" id="{287BD3A7-0453-4302-A368-621FCD6485DA}"/>
                </a:ext>
              </a:extLst>
            </p:cNvPr>
            <p:cNvSpPr txBox="1"/>
            <p:nvPr/>
          </p:nvSpPr>
          <p:spPr>
            <a:xfrm rot="16614672">
              <a:off x="1431748" y="1781076"/>
              <a:ext cx="444352" cy="215444"/>
            </a:xfrm>
            <a:prstGeom prst="rect">
              <a:avLst/>
            </a:prstGeom>
            <a:noFill/>
          </p:spPr>
          <p:txBody>
            <a:bodyPr wrap="none" rtlCol="0">
              <a:spAutoFit/>
            </a:bodyPr>
            <a:lstStyle/>
            <a:p>
              <a:pPr algn="ctr" defTabSz="609585">
                <a:defRPr/>
              </a:pPr>
              <a:r>
                <a:rPr lang="en-US" sz="800" b="1" dirty="0">
                  <a:solidFill>
                    <a:prstClr val="white"/>
                  </a:solidFill>
                  <a:latin typeface="Calibri"/>
                </a:rPr>
                <a:t>BUILD</a:t>
              </a:r>
            </a:p>
          </p:txBody>
        </p:sp>
        <p:sp>
          <p:nvSpPr>
            <p:cNvPr id="101" name="TextBox 100">
              <a:extLst>
                <a:ext uri="{FF2B5EF4-FFF2-40B4-BE49-F238E27FC236}">
                  <a16:creationId xmlns:a16="http://schemas.microsoft.com/office/drawing/2014/main" id="{057528DE-3958-43E5-ACB2-7F2466A8A0D7}"/>
                </a:ext>
              </a:extLst>
            </p:cNvPr>
            <p:cNvSpPr txBox="1"/>
            <p:nvPr/>
          </p:nvSpPr>
          <p:spPr>
            <a:xfrm>
              <a:off x="1868420" y="2221355"/>
              <a:ext cx="385041" cy="215444"/>
            </a:xfrm>
            <a:prstGeom prst="rect">
              <a:avLst/>
            </a:prstGeom>
            <a:noFill/>
          </p:spPr>
          <p:txBody>
            <a:bodyPr wrap="none" rtlCol="0">
              <a:spAutoFit/>
            </a:bodyPr>
            <a:lstStyle/>
            <a:p>
              <a:pPr algn="ctr" defTabSz="609585">
                <a:defRPr/>
              </a:pPr>
              <a:r>
                <a:rPr lang="en-US" sz="800" b="1" dirty="0">
                  <a:solidFill>
                    <a:prstClr val="white"/>
                  </a:solidFill>
                  <a:latin typeface="Calibri"/>
                </a:rPr>
                <a:t>TEST</a:t>
              </a:r>
            </a:p>
          </p:txBody>
        </p:sp>
        <p:sp>
          <p:nvSpPr>
            <p:cNvPr id="102" name="TextBox 101">
              <a:extLst>
                <a:ext uri="{FF2B5EF4-FFF2-40B4-BE49-F238E27FC236}">
                  <a16:creationId xmlns:a16="http://schemas.microsoft.com/office/drawing/2014/main" id="{A028B7A8-6AA5-424F-9E11-104AAB705929}"/>
                </a:ext>
              </a:extLst>
            </p:cNvPr>
            <p:cNvSpPr txBox="1"/>
            <p:nvPr/>
          </p:nvSpPr>
          <p:spPr>
            <a:xfrm>
              <a:off x="2823221" y="2196468"/>
              <a:ext cx="615874" cy="215444"/>
            </a:xfrm>
            <a:prstGeom prst="rect">
              <a:avLst/>
            </a:prstGeom>
            <a:noFill/>
          </p:spPr>
          <p:txBody>
            <a:bodyPr wrap="none" rtlCol="0">
              <a:spAutoFit/>
            </a:bodyPr>
            <a:lstStyle/>
            <a:p>
              <a:pPr algn="ctr" defTabSz="609585">
                <a:defRPr/>
              </a:pPr>
              <a:r>
                <a:rPr lang="en-US" sz="800" b="1" dirty="0">
                  <a:solidFill>
                    <a:prstClr val="white"/>
                  </a:solidFill>
                  <a:latin typeface="Calibri"/>
                </a:rPr>
                <a:t>MONITOR</a:t>
              </a:r>
            </a:p>
          </p:txBody>
        </p:sp>
        <p:sp>
          <p:nvSpPr>
            <p:cNvPr id="103" name="TextBox 102">
              <a:extLst>
                <a:ext uri="{FF2B5EF4-FFF2-40B4-BE49-F238E27FC236}">
                  <a16:creationId xmlns:a16="http://schemas.microsoft.com/office/drawing/2014/main" id="{2F412FD4-7751-4C6D-B413-6F946C3B47A6}"/>
                </a:ext>
              </a:extLst>
            </p:cNvPr>
            <p:cNvSpPr txBox="1"/>
            <p:nvPr/>
          </p:nvSpPr>
          <p:spPr>
            <a:xfrm>
              <a:off x="2900238" y="1421629"/>
              <a:ext cx="518091" cy="215444"/>
            </a:xfrm>
            <a:prstGeom prst="rect">
              <a:avLst/>
            </a:prstGeom>
            <a:noFill/>
          </p:spPr>
          <p:txBody>
            <a:bodyPr wrap="none" rtlCol="0">
              <a:spAutoFit/>
            </a:bodyPr>
            <a:lstStyle/>
            <a:p>
              <a:pPr algn="ctr" defTabSz="609585">
                <a:defRPr/>
              </a:pPr>
              <a:r>
                <a:rPr lang="en-US" sz="800" b="1" dirty="0">
                  <a:solidFill>
                    <a:prstClr val="white"/>
                  </a:solidFill>
                  <a:latin typeface="Calibri"/>
                </a:rPr>
                <a:t>DEPLOY</a:t>
              </a:r>
            </a:p>
          </p:txBody>
        </p:sp>
        <p:sp>
          <p:nvSpPr>
            <p:cNvPr id="104" name="TextBox 103">
              <a:extLst>
                <a:ext uri="{FF2B5EF4-FFF2-40B4-BE49-F238E27FC236}">
                  <a16:creationId xmlns:a16="http://schemas.microsoft.com/office/drawing/2014/main" id="{1A8BDA56-0E63-4799-B90B-03C245C6928E}"/>
                </a:ext>
              </a:extLst>
            </p:cNvPr>
            <p:cNvSpPr txBox="1"/>
            <p:nvPr/>
          </p:nvSpPr>
          <p:spPr>
            <a:xfrm rot="18830297">
              <a:off x="2355259" y="1783112"/>
              <a:ext cx="545342" cy="215444"/>
            </a:xfrm>
            <a:prstGeom prst="rect">
              <a:avLst/>
            </a:prstGeom>
            <a:noFill/>
          </p:spPr>
          <p:txBody>
            <a:bodyPr wrap="none" rtlCol="0">
              <a:spAutoFit/>
            </a:bodyPr>
            <a:lstStyle/>
            <a:p>
              <a:pPr algn="ctr" defTabSz="609585">
                <a:defRPr/>
              </a:pPr>
              <a:r>
                <a:rPr lang="en-US" sz="800" b="1" dirty="0">
                  <a:solidFill>
                    <a:prstClr val="white"/>
                  </a:solidFill>
                  <a:latin typeface="Calibri"/>
                </a:rPr>
                <a:t>RELEASE</a:t>
              </a:r>
            </a:p>
          </p:txBody>
        </p:sp>
        <p:sp>
          <p:nvSpPr>
            <p:cNvPr id="105" name="TextBox 104">
              <a:extLst>
                <a:ext uri="{FF2B5EF4-FFF2-40B4-BE49-F238E27FC236}">
                  <a16:creationId xmlns:a16="http://schemas.microsoft.com/office/drawing/2014/main" id="{2340200D-42A5-4F9F-9648-E07191968867}"/>
                </a:ext>
              </a:extLst>
            </p:cNvPr>
            <p:cNvSpPr txBox="1"/>
            <p:nvPr/>
          </p:nvSpPr>
          <p:spPr>
            <a:xfrm rot="5400000">
              <a:off x="3232851" y="1824227"/>
              <a:ext cx="579005" cy="215444"/>
            </a:xfrm>
            <a:prstGeom prst="rect">
              <a:avLst/>
            </a:prstGeom>
            <a:noFill/>
          </p:spPr>
          <p:txBody>
            <a:bodyPr wrap="none" rtlCol="0">
              <a:spAutoFit/>
            </a:bodyPr>
            <a:lstStyle/>
            <a:p>
              <a:pPr algn="ctr" defTabSz="609585">
                <a:defRPr/>
              </a:pPr>
              <a:r>
                <a:rPr lang="en-US" sz="800" b="1" dirty="0">
                  <a:solidFill>
                    <a:prstClr val="white"/>
                  </a:solidFill>
                  <a:latin typeface="Calibri"/>
                </a:rPr>
                <a:t>OPERATE</a:t>
              </a:r>
            </a:p>
          </p:txBody>
        </p:sp>
      </p:grpSp>
      <p:sp>
        <p:nvSpPr>
          <p:cNvPr id="106" name="TextBox 105">
            <a:extLst>
              <a:ext uri="{FF2B5EF4-FFF2-40B4-BE49-F238E27FC236}">
                <a16:creationId xmlns:a16="http://schemas.microsoft.com/office/drawing/2014/main" id="{E6BBF826-6EA8-4C7D-892B-F71071D3E64B}"/>
              </a:ext>
            </a:extLst>
          </p:cNvPr>
          <p:cNvSpPr txBox="1"/>
          <p:nvPr/>
        </p:nvSpPr>
        <p:spPr>
          <a:xfrm rot="16200000">
            <a:off x="-19362" y="1734759"/>
            <a:ext cx="832284" cy="318100"/>
          </a:xfrm>
          <a:prstGeom prst="rect">
            <a:avLst/>
          </a:prstGeom>
          <a:noFill/>
        </p:spPr>
        <p:txBody>
          <a:bodyPr wrap="square" rtlCol="0">
            <a:spAutoFit/>
          </a:bodyPr>
          <a:lstStyle/>
          <a:p>
            <a:pPr algn="r" defTabSz="609585">
              <a:defRPr/>
            </a:pPr>
            <a:r>
              <a:rPr lang="en-US" dirty="0">
                <a:solidFill>
                  <a:prstClr val="black"/>
                </a:solidFill>
                <a:latin typeface="Calibri"/>
                <a:ea typeface="IBM Plex Sans Medium" charset="0"/>
                <a:cs typeface="IBM Plex Sans Medium" charset="0"/>
              </a:rPr>
              <a:t>Plugins</a:t>
            </a:r>
            <a:endParaRPr lang="en-US" dirty="0">
              <a:solidFill>
                <a:prstClr val="black"/>
              </a:solidFill>
              <a:latin typeface="Calibri"/>
              <a:ea typeface="Century Gothic" charset="0"/>
              <a:cs typeface="Century Gothic" charset="0"/>
            </a:endParaRPr>
          </a:p>
        </p:txBody>
      </p:sp>
      <p:grpSp>
        <p:nvGrpSpPr>
          <p:cNvPr id="133" name="Group 132">
            <a:extLst>
              <a:ext uri="{FF2B5EF4-FFF2-40B4-BE49-F238E27FC236}">
                <a16:creationId xmlns:a16="http://schemas.microsoft.com/office/drawing/2014/main" id="{2C5D34A3-AA83-4C72-83B2-A9405803AB96}"/>
              </a:ext>
            </a:extLst>
          </p:cNvPr>
          <p:cNvGrpSpPr/>
          <p:nvPr/>
        </p:nvGrpSpPr>
        <p:grpSpPr>
          <a:xfrm>
            <a:off x="545631" y="1273733"/>
            <a:ext cx="342002" cy="345397"/>
            <a:chOff x="694493" y="1273733"/>
            <a:chExt cx="342002" cy="345397"/>
          </a:xfrm>
        </p:grpSpPr>
        <p:sp>
          <p:nvSpPr>
            <p:cNvPr id="107" name="Oval 106">
              <a:extLst>
                <a:ext uri="{FF2B5EF4-FFF2-40B4-BE49-F238E27FC236}">
                  <a16:creationId xmlns:a16="http://schemas.microsoft.com/office/drawing/2014/main" id="{1A221144-169D-44AC-A1C1-23549D23A448}"/>
                </a:ext>
              </a:extLst>
            </p:cNvPr>
            <p:cNvSpPr/>
            <p:nvPr/>
          </p:nvSpPr>
          <p:spPr>
            <a:xfrm>
              <a:off x="694493" y="1273733"/>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08" name="Freeform 138">
              <a:extLst>
                <a:ext uri="{FF2B5EF4-FFF2-40B4-BE49-F238E27FC236}">
                  <a16:creationId xmlns:a16="http://schemas.microsoft.com/office/drawing/2014/main" id="{21DB529E-4A59-4C0C-8D1A-30D6D9665DCB}"/>
                </a:ext>
              </a:extLst>
            </p:cNvPr>
            <p:cNvSpPr>
              <a:spLocks noEditPoints="1"/>
            </p:cNvSpPr>
            <p:nvPr/>
          </p:nvSpPr>
          <p:spPr bwMode="auto">
            <a:xfrm>
              <a:off x="761618" y="1330690"/>
              <a:ext cx="199276" cy="232973"/>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34" name="Group 133">
            <a:extLst>
              <a:ext uri="{FF2B5EF4-FFF2-40B4-BE49-F238E27FC236}">
                <a16:creationId xmlns:a16="http://schemas.microsoft.com/office/drawing/2014/main" id="{87C62DD9-AA9D-402C-9F33-56C36D8B8BE8}"/>
              </a:ext>
            </a:extLst>
          </p:cNvPr>
          <p:cNvGrpSpPr/>
          <p:nvPr/>
        </p:nvGrpSpPr>
        <p:grpSpPr>
          <a:xfrm>
            <a:off x="549142" y="1753601"/>
            <a:ext cx="342002" cy="345397"/>
            <a:chOff x="698004" y="1753601"/>
            <a:chExt cx="342002" cy="345397"/>
          </a:xfrm>
        </p:grpSpPr>
        <p:sp>
          <p:nvSpPr>
            <p:cNvPr id="110" name="Oval 109">
              <a:extLst>
                <a:ext uri="{FF2B5EF4-FFF2-40B4-BE49-F238E27FC236}">
                  <a16:creationId xmlns:a16="http://schemas.microsoft.com/office/drawing/2014/main" id="{A9B0EE1A-348A-433D-8FD0-C016E1C5EA0D}"/>
                </a:ext>
              </a:extLst>
            </p:cNvPr>
            <p:cNvSpPr/>
            <p:nvPr/>
          </p:nvSpPr>
          <p:spPr>
            <a:xfrm>
              <a:off x="698004" y="1753601"/>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11" name="Freeform 138">
              <a:extLst>
                <a:ext uri="{FF2B5EF4-FFF2-40B4-BE49-F238E27FC236}">
                  <a16:creationId xmlns:a16="http://schemas.microsoft.com/office/drawing/2014/main" id="{689436E3-4295-4A52-BBC9-1BF62106D4F5}"/>
                </a:ext>
              </a:extLst>
            </p:cNvPr>
            <p:cNvSpPr>
              <a:spLocks noEditPoints="1"/>
            </p:cNvSpPr>
            <p:nvPr/>
          </p:nvSpPr>
          <p:spPr bwMode="auto">
            <a:xfrm>
              <a:off x="765129" y="1810557"/>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32" name="Group 131">
            <a:extLst>
              <a:ext uri="{FF2B5EF4-FFF2-40B4-BE49-F238E27FC236}">
                <a16:creationId xmlns:a16="http://schemas.microsoft.com/office/drawing/2014/main" id="{4307181D-5141-49F6-933D-1EEFE4D62844}"/>
              </a:ext>
            </a:extLst>
          </p:cNvPr>
          <p:cNvGrpSpPr/>
          <p:nvPr/>
        </p:nvGrpSpPr>
        <p:grpSpPr>
          <a:xfrm>
            <a:off x="543418" y="2231435"/>
            <a:ext cx="342002" cy="345397"/>
            <a:chOff x="692280" y="2231435"/>
            <a:chExt cx="342002" cy="345397"/>
          </a:xfrm>
        </p:grpSpPr>
        <p:sp>
          <p:nvSpPr>
            <p:cNvPr id="113" name="Oval 112">
              <a:extLst>
                <a:ext uri="{FF2B5EF4-FFF2-40B4-BE49-F238E27FC236}">
                  <a16:creationId xmlns:a16="http://schemas.microsoft.com/office/drawing/2014/main" id="{5ED7262A-58C4-4391-A70A-3089F208362B}"/>
                </a:ext>
              </a:extLst>
            </p:cNvPr>
            <p:cNvSpPr/>
            <p:nvPr/>
          </p:nvSpPr>
          <p:spPr>
            <a:xfrm>
              <a:off x="692280" y="2231435"/>
              <a:ext cx="342002" cy="345397"/>
            </a:xfrm>
            <a:prstGeom prst="ellipse">
              <a:avLst/>
            </a:prstGeom>
            <a:solidFill>
              <a:srgbClr val="92D050"/>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14" name="Freeform 138">
              <a:extLst>
                <a:ext uri="{FF2B5EF4-FFF2-40B4-BE49-F238E27FC236}">
                  <a16:creationId xmlns:a16="http://schemas.microsoft.com/office/drawing/2014/main" id="{BE4C0011-4154-4F54-8B54-14236E1DC0B6}"/>
                </a:ext>
              </a:extLst>
            </p:cNvPr>
            <p:cNvSpPr>
              <a:spLocks noEditPoints="1"/>
            </p:cNvSpPr>
            <p:nvPr/>
          </p:nvSpPr>
          <p:spPr bwMode="auto">
            <a:xfrm>
              <a:off x="759405" y="2288391"/>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29" name="Group 128">
            <a:extLst>
              <a:ext uri="{FF2B5EF4-FFF2-40B4-BE49-F238E27FC236}">
                <a16:creationId xmlns:a16="http://schemas.microsoft.com/office/drawing/2014/main" id="{3C755DE0-E807-47BC-B98D-800678511F44}"/>
              </a:ext>
            </a:extLst>
          </p:cNvPr>
          <p:cNvGrpSpPr/>
          <p:nvPr/>
        </p:nvGrpSpPr>
        <p:grpSpPr>
          <a:xfrm>
            <a:off x="1263382" y="769617"/>
            <a:ext cx="7078896" cy="342132"/>
            <a:chOff x="1263382" y="822782"/>
            <a:chExt cx="7078896" cy="342132"/>
          </a:xfrm>
        </p:grpSpPr>
        <p:sp>
          <p:nvSpPr>
            <p:cNvPr id="115" name="TextBox 114">
              <a:extLst>
                <a:ext uri="{FF2B5EF4-FFF2-40B4-BE49-F238E27FC236}">
                  <a16:creationId xmlns:a16="http://schemas.microsoft.com/office/drawing/2014/main" id="{DA681F20-1BC9-495E-8487-DB9B0B9E3031}"/>
                </a:ext>
              </a:extLst>
            </p:cNvPr>
            <p:cNvSpPr txBox="1"/>
            <p:nvPr/>
          </p:nvSpPr>
          <p:spPr>
            <a:xfrm>
              <a:off x="1507746" y="916236"/>
              <a:ext cx="1526787" cy="155224"/>
            </a:xfrm>
            <a:prstGeom prst="rect">
              <a:avLst/>
            </a:prstGeom>
            <a:noFill/>
          </p:spPr>
          <p:txBody>
            <a:bodyPr wrap="square" tIns="121920" bIns="121920" rtlCol="0" anchor="ctr" anchorCtr="0">
              <a:noAutofit/>
            </a:bodyPr>
            <a:lstStyle/>
            <a:p>
              <a:r>
                <a:rPr lang="en-US" sz="1333" dirty="0">
                  <a:latin typeface="Gill Sans" panose="020B0604020202020204" charset="0"/>
                </a:rPr>
                <a:t>Ravi (DevOps)</a:t>
              </a:r>
            </a:p>
          </p:txBody>
        </p:sp>
        <p:sp>
          <p:nvSpPr>
            <p:cNvPr id="116" name="TextBox 115">
              <a:extLst>
                <a:ext uri="{FF2B5EF4-FFF2-40B4-BE49-F238E27FC236}">
                  <a16:creationId xmlns:a16="http://schemas.microsoft.com/office/drawing/2014/main" id="{6017D7AF-3A85-45A6-86FC-DB4ECD93E89A}"/>
                </a:ext>
              </a:extLst>
            </p:cNvPr>
            <p:cNvSpPr txBox="1"/>
            <p:nvPr/>
          </p:nvSpPr>
          <p:spPr>
            <a:xfrm>
              <a:off x="3002754" y="890930"/>
              <a:ext cx="1629657" cy="205837"/>
            </a:xfrm>
            <a:prstGeom prst="rect">
              <a:avLst/>
            </a:prstGeom>
            <a:noFill/>
          </p:spPr>
          <p:txBody>
            <a:bodyPr wrap="square" tIns="121920" bIns="121920" rtlCol="0" anchor="ctr" anchorCtr="0">
              <a:noAutofit/>
            </a:bodyPr>
            <a:lstStyle/>
            <a:p>
              <a:r>
                <a:rPr lang="en-US" sz="1333" dirty="0">
                  <a:latin typeface="Gill Sans" panose="020B0604020202020204" charset="0"/>
                </a:rPr>
                <a:t>Michelle (App Dev)</a:t>
              </a:r>
            </a:p>
          </p:txBody>
        </p:sp>
        <p:sp>
          <p:nvSpPr>
            <p:cNvPr id="117" name="TextBox 116">
              <a:extLst>
                <a:ext uri="{FF2B5EF4-FFF2-40B4-BE49-F238E27FC236}">
                  <a16:creationId xmlns:a16="http://schemas.microsoft.com/office/drawing/2014/main" id="{E464B43C-633E-4DF6-8720-B055511B0B2D}"/>
                </a:ext>
              </a:extLst>
            </p:cNvPr>
            <p:cNvSpPr txBox="1"/>
            <p:nvPr/>
          </p:nvSpPr>
          <p:spPr>
            <a:xfrm>
              <a:off x="4758760" y="898429"/>
              <a:ext cx="1540492" cy="190838"/>
            </a:xfrm>
            <a:prstGeom prst="rect">
              <a:avLst/>
            </a:prstGeom>
            <a:noFill/>
          </p:spPr>
          <p:txBody>
            <a:bodyPr wrap="square" tIns="121920" bIns="121920" rtlCol="0" anchor="ctr" anchorCtr="0">
              <a:noAutofit/>
            </a:bodyPr>
            <a:lstStyle/>
            <a:p>
              <a:r>
                <a:rPr lang="en-US" sz="1333" dirty="0">
                  <a:latin typeface="Gill Sans" panose="020B0604020202020204" charset="0"/>
                </a:rPr>
                <a:t>Tyler (Sys Admin)</a:t>
              </a:r>
            </a:p>
          </p:txBody>
        </p:sp>
        <p:sp>
          <p:nvSpPr>
            <p:cNvPr id="118" name="TextBox 117">
              <a:extLst>
                <a:ext uri="{FF2B5EF4-FFF2-40B4-BE49-F238E27FC236}">
                  <a16:creationId xmlns:a16="http://schemas.microsoft.com/office/drawing/2014/main" id="{64A9CB24-6E02-4D7A-B2E4-A05903BEE697}"/>
                </a:ext>
              </a:extLst>
            </p:cNvPr>
            <p:cNvSpPr txBox="1"/>
            <p:nvPr/>
          </p:nvSpPr>
          <p:spPr>
            <a:xfrm>
              <a:off x="6468133" y="884283"/>
              <a:ext cx="1874145" cy="219131"/>
            </a:xfrm>
            <a:prstGeom prst="rect">
              <a:avLst/>
            </a:prstGeom>
            <a:noFill/>
          </p:spPr>
          <p:txBody>
            <a:bodyPr wrap="square" tIns="121920" bIns="121920" rtlCol="0" anchor="ctr" anchorCtr="0">
              <a:noAutofit/>
            </a:bodyPr>
            <a:lstStyle/>
            <a:p>
              <a:r>
                <a:rPr lang="en-US" sz="1333" dirty="0">
                  <a:latin typeface="Gill Sans" panose="020B0604020202020204" charset="0"/>
                </a:rPr>
                <a:t>Isabelle (Operator)</a:t>
              </a:r>
            </a:p>
          </p:txBody>
        </p:sp>
        <p:pic>
          <p:nvPicPr>
            <p:cNvPr id="119" name="Graphic 118" descr="Male profile">
              <a:extLst>
                <a:ext uri="{FF2B5EF4-FFF2-40B4-BE49-F238E27FC236}">
                  <a16:creationId xmlns:a16="http://schemas.microsoft.com/office/drawing/2014/main" id="{203BF048-C242-447B-AC6B-3C6525917F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3382" y="822782"/>
              <a:ext cx="342132" cy="342132"/>
            </a:xfrm>
            <a:prstGeom prst="rect">
              <a:avLst/>
            </a:prstGeom>
          </p:spPr>
        </p:pic>
        <p:pic>
          <p:nvPicPr>
            <p:cNvPr id="120" name="Graphic 119" descr="Female Profile">
              <a:extLst>
                <a:ext uri="{FF2B5EF4-FFF2-40B4-BE49-F238E27FC236}">
                  <a16:creationId xmlns:a16="http://schemas.microsoft.com/office/drawing/2014/main" id="{24691043-B9A8-4814-AC9B-2CBD6B036B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6378" y="822782"/>
              <a:ext cx="342132" cy="342132"/>
            </a:xfrm>
            <a:prstGeom prst="rect">
              <a:avLst/>
            </a:prstGeom>
          </p:spPr>
        </p:pic>
        <p:pic>
          <p:nvPicPr>
            <p:cNvPr id="121" name="Graphic 120" descr="School girl">
              <a:extLst>
                <a:ext uri="{FF2B5EF4-FFF2-40B4-BE49-F238E27FC236}">
                  <a16:creationId xmlns:a16="http://schemas.microsoft.com/office/drawing/2014/main" id="{95C098C4-49A0-4E29-BF0A-0BD1ACC2BD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7181" y="822782"/>
              <a:ext cx="342132" cy="342132"/>
            </a:xfrm>
            <a:prstGeom prst="rect">
              <a:avLst/>
            </a:prstGeom>
          </p:spPr>
        </p:pic>
        <p:pic>
          <p:nvPicPr>
            <p:cNvPr id="122" name="Graphic 121" descr="School boy">
              <a:extLst>
                <a:ext uri="{FF2B5EF4-FFF2-40B4-BE49-F238E27FC236}">
                  <a16:creationId xmlns:a16="http://schemas.microsoft.com/office/drawing/2014/main" id="{4E67D026-B7CA-4470-B67F-55AC2AF0F6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9652" y="822782"/>
              <a:ext cx="342132" cy="342132"/>
            </a:xfrm>
            <a:prstGeom prst="rect">
              <a:avLst/>
            </a:prstGeom>
          </p:spPr>
        </p:pic>
      </p:grpSp>
      <p:grpSp>
        <p:nvGrpSpPr>
          <p:cNvPr id="123" name="Group 122">
            <a:extLst>
              <a:ext uri="{FF2B5EF4-FFF2-40B4-BE49-F238E27FC236}">
                <a16:creationId xmlns:a16="http://schemas.microsoft.com/office/drawing/2014/main" id="{554B2494-7BF2-44A3-B6BE-7DFDEA4C21F3}"/>
              </a:ext>
            </a:extLst>
          </p:cNvPr>
          <p:cNvGrpSpPr/>
          <p:nvPr/>
        </p:nvGrpSpPr>
        <p:grpSpPr>
          <a:xfrm>
            <a:off x="3503758" y="4705393"/>
            <a:ext cx="2551558" cy="371632"/>
            <a:chOff x="4691303" y="5426087"/>
            <a:chExt cx="3858833" cy="484684"/>
          </a:xfrm>
        </p:grpSpPr>
        <p:pic>
          <p:nvPicPr>
            <p:cNvPr id="124" name="Picture 123" descr="A picture containing computer, sitting, large, standing&#10;&#10;Description automatically generated">
              <a:extLst>
                <a:ext uri="{FF2B5EF4-FFF2-40B4-BE49-F238E27FC236}">
                  <a16:creationId xmlns:a16="http://schemas.microsoft.com/office/drawing/2014/main" id="{3D58DAFE-B6C5-4F6E-B3C6-72BB4D6634F6}"/>
                </a:ext>
              </a:extLst>
            </p:cNvPr>
            <p:cNvPicPr>
              <a:picLocks noChangeAspect="1"/>
            </p:cNvPicPr>
            <p:nvPr/>
          </p:nvPicPr>
          <p:blipFill>
            <a:blip r:embed="rId15"/>
            <a:stretch>
              <a:fillRect/>
            </a:stretch>
          </p:blipFill>
          <p:spPr>
            <a:xfrm>
              <a:off x="4691303" y="5432521"/>
              <a:ext cx="365064" cy="478250"/>
            </a:xfrm>
            <a:prstGeom prst="rect">
              <a:avLst/>
            </a:prstGeom>
          </p:spPr>
        </p:pic>
        <p:pic>
          <p:nvPicPr>
            <p:cNvPr id="125" name="Picture 124" descr="A picture containing computer, sitting, large, standing&#10;&#10;Description automatically generated">
              <a:extLst>
                <a:ext uri="{FF2B5EF4-FFF2-40B4-BE49-F238E27FC236}">
                  <a16:creationId xmlns:a16="http://schemas.microsoft.com/office/drawing/2014/main" id="{4704B44E-5B15-4812-A2AC-58710256CA56}"/>
                </a:ext>
              </a:extLst>
            </p:cNvPr>
            <p:cNvPicPr>
              <a:picLocks noChangeAspect="1"/>
            </p:cNvPicPr>
            <p:nvPr/>
          </p:nvPicPr>
          <p:blipFill>
            <a:blip r:embed="rId15"/>
            <a:stretch>
              <a:fillRect/>
            </a:stretch>
          </p:blipFill>
          <p:spPr>
            <a:xfrm>
              <a:off x="8185072" y="5426087"/>
              <a:ext cx="365064" cy="478250"/>
            </a:xfrm>
            <a:prstGeom prst="rect">
              <a:avLst/>
            </a:prstGeom>
          </p:spPr>
        </p:pic>
        <p:pic>
          <p:nvPicPr>
            <p:cNvPr id="126" name="Picture 125" descr="A picture containing computer, sitting, large, standing&#10;&#10;Description automatically generated">
              <a:extLst>
                <a:ext uri="{FF2B5EF4-FFF2-40B4-BE49-F238E27FC236}">
                  <a16:creationId xmlns:a16="http://schemas.microsoft.com/office/drawing/2014/main" id="{984860B3-7DE5-4CF9-9A6E-4C251EFD5E62}"/>
                </a:ext>
              </a:extLst>
            </p:cNvPr>
            <p:cNvPicPr>
              <a:picLocks noChangeAspect="1"/>
            </p:cNvPicPr>
            <p:nvPr/>
          </p:nvPicPr>
          <p:blipFill>
            <a:blip r:embed="rId15"/>
            <a:stretch>
              <a:fillRect/>
            </a:stretch>
          </p:blipFill>
          <p:spPr>
            <a:xfrm>
              <a:off x="5855893" y="5426087"/>
              <a:ext cx="365064" cy="478250"/>
            </a:xfrm>
            <a:prstGeom prst="rect">
              <a:avLst/>
            </a:prstGeom>
          </p:spPr>
        </p:pic>
        <p:pic>
          <p:nvPicPr>
            <p:cNvPr id="127" name="Picture 126" descr="A picture containing computer, sitting, large, standing&#10;&#10;Description automatically generated">
              <a:extLst>
                <a:ext uri="{FF2B5EF4-FFF2-40B4-BE49-F238E27FC236}">
                  <a16:creationId xmlns:a16="http://schemas.microsoft.com/office/drawing/2014/main" id="{213C232D-2AAD-453D-ACE4-55303C3DF55B}"/>
                </a:ext>
              </a:extLst>
            </p:cNvPr>
            <p:cNvPicPr>
              <a:picLocks noChangeAspect="1"/>
            </p:cNvPicPr>
            <p:nvPr/>
          </p:nvPicPr>
          <p:blipFill>
            <a:blip r:embed="rId15"/>
            <a:stretch>
              <a:fillRect/>
            </a:stretch>
          </p:blipFill>
          <p:spPr>
            <a:xfrm>
              <a:off x="7020483" y="5426087"/>
              <a:ext cx="365064" cy="478250"/>
            </a:xfrm>
            <a:prstGeom prst="rect">
              <a:avLst/>
            </a:prstGeom>
          </p:spPr>
        </p:pic>
      </p:grpSp>
      <p:sp>
        <p:nvSpPr>
          <p:cNvPr id="128" name="Title 1">
            <a:extLst>
              <a:ext uri="{FF2B5EF4-FFF2-40B4-BE49-F238E27FC236}">
                <a16:creationId xmlns:a16="http://schemas.microsoft.com/office/drawing/2014/main" id="{FE3EA28D-0E72-441D-ADE7-543E2017EF97}"/>
              </a:ext>
            </a:extLst>
          </p:cNvPr>
          <p:cNvSpPr>
            <a:spLocks noGrp="1"/>
          </p:cNvSpPr>
          <p:nvPr>
            <p:ph type="title"/>
          </p:nvPr>
        </p:nvSpPr>
        <p:spPr>
          <a:xfrm>
            <a:off x="365891" y="159442"/>
            <a:ext cx="7893793" cy="447164"/>
          </a:xfrm>
        </p:spPr>
        <p:txBody>
          <a:bodyPr>
            <a:noAutofit/>
          </a:bodyPr>
          <a:lstStyle/>
          <a:p>
            <a:r>
              <a:rPr lang="en-US" sz="2700" dirty="0" err="1">
                <a:latin typeface="Arial" panose="020B0604020202020204" pitchFamily="34" charset="0"/>
                <a:cs typeface="Arial" panose="020B0604020202020204" pitchFamily="34" charset="0"/>
              </a:rPr>
              <a:t>Zowe</a:t>
            </a:r>
            <a:r>
              <a:rPr lang="en-US" sz="2700" dirty="0">
                <a:latin typeface="Arial" panose="020B0604020202020204" pitchFamily="34" charset="0"/>
                <a:cs typeface="Arial" panose="020B0604020202020204" pitchFamily="34" charset="0"/>
              </a:rPr>
              <a:t> - Today</a:t>
            </a:r>
          </a:p>
        </p:txBody>
      </p:sp>
      <p:grpSp>
        <p:nvGrpSpPr>
          <p:cNvPr id="136" name="Group 135">
            <a:extLst>
              <a:ext uri="{FF2B5EF4-FFF2-40B4-BE49-F238E27FC236}">
                <a16:creationId xmlns:a16="http://schemas.microsoft.com/office/drawing/2014/main" id="{B2E9212E-E9BA-4FF3-8FF0-113B5C34C03B}"/>
              </a:ext>
            </a:extLst>
          </p:cNvPr>
          <p:cNvGrpSpPr/>
          <p:nvPr/>
        </p:nvGrpSpPr>
        <p:grpSpPr>
          <a:xfrm>
            <a:off x="3274497" y="1280538"/>
            <a:ext cx="342002" cy="345397"/>
            <a:chOff x="698004" y="1753601"/>
            <a:chExt cx="342002" cy="345397"/>
          </a:xfrm>
        </p:grpSpPr>
        <p:sp>
          <p:nvSpPr>
            <p:cNvPr id="137" name="Oval 136">
              <a:extLst>
                <a:ext uri="{FF2B5EF4-FFF2-40B4-BE49-F238E27FC236}">
                  <a16:creationId xmlns:a16="http://schemas.microsoft.com/office/drawing/2014/main" id="{993941F6-8FF6-46D5-855F-0B85172876E4}"/>
                </a:ext>
              </a:extLst>
            </p:cNvPr>
            <p:cNvSpPr/>
            <p:nvPr/>
          </p:nvSpPr>
          <p:spPr>
            <a:xfrm>
              <a:off x="698004" y="1753601"/>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38" name="Freeform 138">
              <a:extLst>
                <a:ext uri="{FF2B5EF4-FFF2-40B4-BE49-F238E27FC236}">
                  <a16:creationId xmlns:a16="http://schemas.microsoft.com/office/drawing/2014/main" id="{938621F1-9EDC-4605-814E-F1C82ACCDE46}"/>
                </a:ext>
              </a:extLst>
            </p:cNvPr>
            <p:cNvSpPr>
              <a:spLocks noEditPoints="1"/>
            </p:cNvSpPr>
            <p:nvPr/>
          </p:nvSpPr>
          <p:spPr bwMode="auto">
            <a:xfrm>
              <a:off x="765129" y="1810557"/>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39" name="Group 138">
            <a:extLst>
              <a:ext uri="{FF2B5EF4-FFF2-40B4-BE49-F238E27FC236}">
                <a16:creationId xmlns:a16="http://schemas.microsoft.com/office/drawing/2014/main" id="{D2F67FA2-2FDC-43E9-9622-1184E82CB92F}"/>
              </a:ext>
            </a:extLst>
          </p:cNvPr>
          <p:cNvGrpSpPr/>
          <p:nvPr/>
        </p:nvGrpSpPr>
        <p:grpSpPr>
          <a:xfrm>
            <a:off x="3681650" y="1276342"/>
            <a:ext cx="342002" cy="345397"/>
            <a:chOff x="692280" y="2231435"/>
            <a:chExt cx="342002" cy="345397"/>
          </a:xfrm>
        </p:grpSpPr>
        <p:sp>
          <p:nvSpPr>
            <p:cNvPr id="140" name="Oval 139">
              <a:extLst>
                <a:ext uri="{FF2B5EF4-FFF2-40B4-BE49-F238E27FC236}">
                  <a16:creationId xmlns:a16="http://schemas.microsoft.com/office/drawing/2014/main" id="{FE3811AF-36AA-4B2E-8C89-049E72AA9007}"/>
                </a:ext>
              </a:extLst>
            </p:cNvPr>
            <p:cNvSpPr/>
            <p:nvPr/>
          </p:nvSpPr>
          <p:spPr>
            <a:xfrm>
              <a:off x="692280" y="2231435"/>
              <a:ext cx="342002" cy="345397"/>
            </a:xfrm>
            <a:prstGeom prst="ellipse">
              <a:avLst/>
            </a:prstGeom>
            <a:solidFill>
              <a:srgbClr val="92D050"/>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41" name="Freeform 138">
              <a:extLst>
                <a:ext uri="{FF2B5EF4-FFF2-40B4-BE49-F238E27FC236}">
                  <a16:creationId xmlns:a16="http://schemas.microsoft.com/office/drawing/2014/main" id="{124D690C-D784-4FC7-A095-460CCD97053D}"/>
                </a:ext>
              </a:extLst>
            </p:cNvPr>
            <p:cNvSpPr>
              <a:spLocks noEditPoints="1"/>
            </p:cNvSpPr>
            <p:nvPr/>
          </p:nvSpPr>
          <p:spPr bwMode="auto">
            <a:xfrm>
              <a:off x="759405" y="2288391"/>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sp>
        <p:nvSpPr>
          <p:cNvPr id="142" name="TextBox 141">
            <a:extLst>
              <a:ext uri="{FF2B5EF4-FFF2-40B4-BE49-F238E27FC236}">
                <a16:creationId xmlns:a16="http://schemas.microsoft.com/office/drawing/2014/main" id="{96497731-DF93-46A3-A180-F6BCBC1485CA}"/>
              </a:ext>
            </a:extLst>
          </p:cNvPr>
          <p:cNvSpPr txBox="1"/>
          <p:nvPr/>
        </p:nvSpPr>
        <p:spPr>
          <a:xfrm rot="16200000">
            <a:off x="8354779" y="1711668"/>
            <a:ext cx="832284" cy="318100"/>
          </a:xfrm>
          <a:prstGeom prst="rect">
            <a:avLst/>
          </a:prstGeom>
          <a:noFill/>
        </p:spPr>
        <p:txBody>
          <a:bodyPr wrap="square" rtlCol="0">
            <a:spAutoFit/>
          </a:bodyPr>
          <a:lstStyle/>
          <a:p>
            <a:pPr algn="r" defTabSz="609585">
              <a:defRPr/>
            </a:pPr>
            <a:r>
              <a:rPr lang="en-US" dirty="0">
                <a:solidFill>
                  <a:prstClr val="black"/>
                </a:solidFill>
                <a:latin typeface="Calibri"/>
                <a:ea typeface="IBM Plex Sans Medium" charset="0"/>
                <a:cs typeface="IBM Plex Sans Medium" charset="0"/>
              </a:rPr>
              <a:t>Plugins</a:t>
            </a:r>
            <a:endParaRPr lang="en-US" dirty="0">
              <a:solidFill>
                <a:prstClr val="black"/>
              </a:solidFill>
              <a:latin typeface="Calibri"/>
              <a:ea typeface="Century Gothic" charset="0"/>
              <a:cs typeface="Century Gothic" charset="0"/>
            </a:endParaRPr>
          </a:p>
        </p:txBody>
      </p:sp>
      <p:grpSp>
        <p:nvGrpSpPr>
          <p:cNvPr id="143" name="Group 142">
            <a:extLst>
              <a:ext uri="{FF2B5EF4-FFF2-40B4-BE49-F238E27FC236}">
                <a16:creationId xmlns:a16="http://schemas.microsoft.com/office/drawing/2014/main" id="{10E8619E-590B-4DFE-A6E3-FB1A5C683AD6}"/>
              </a:ext>
            </a:extLst>
          </p:cNvPr>
          <p:cNvGrpSpPr/>
          <p:nvPr/>
        </p:nvGrpSpPr>
        <p:grpSpPr>
          <a:xfrm>
            <a:off x="8282995" y="1289296"/>
            <a:ext cx="342002" cy="345397"/>
            <a:chOff x="694493" y="1273733"/>
            <a:chExt cx="342002" cy="345397"/>
          </a:xfrm>
        </p:grpSpPr>
        <p:sp>
          <p:nvSpPr>
            <p:cNvPr id="144" name="Oval 143">
              <a:extLst>
                <a:ext uri="{FF2B5EF4-FFF2-40B4-BE49-F238E27FC236}">
                  <a16:creationId xmlns:a16="http://schemas.microsoft.com/office/drawing/2014/main" id="{149A5459-8E38-4AB7-99F7-04800F6D52D8}"/>
                </a:ext>
              </a:extLst>
            </p:cNvPr>
            <p:cNvSpPr/>
            <p:nvPr/>
          </p:nvSpPr>
          <p:spPr>
            <a:xfrm>
              <a:off x="694493" y="1273733"/>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45" name="Freeform 138">
              <a:extLst>
                <a:ext uri="{FF2B5EF4-FFF2-40B4-BE49-F238E27FC236}">
                  <a16:creationId xmlns:a16="http://schemas.microsoft.com/office/drawing/2014/main" id="{225FA5C0-D89C-4144-9908-F1A8753B2CAB}"/>
                </a:ext>
              </a:extLst>
            </p:cNvPr>
            <p:cNvSpPr>
              <a:spLocks noEditPoints="1"/>
            </p:cNvSpPr>
            <p:nvPr/>
          </p:nvSpPr>
          <p:spPr bwMode="auto">
            <a:xfrm>
              <a:off x="761618" y="1330690"/>
              <a:ext cx="199276" cy="232973"/>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46" name="Group 145">
            <a:extLst>
              <a:ext uri="{FF2B5EF4-FFF2-40B4-BE49-F238E27FC236}">
                <a16:creationId xmlns:a16="http://schemas.microsoft.com/office/drawing/2014/main" id="{7F9681D7-B191-4FBE-9C6B-8CD15767892F}"/>
              </a:ext>
            </a:extLst>
          </p:cNvPr>
          <p:cNvGrpSpPr/>
          <p:nvPr/>
        </p:nvGrpSpPr>
        <p:grpSpPr>
          <a:xfrm>
            <a:off x="8286506" y="1769164"/>
            <a:ext cx="342002" cy="345397"/>
            <a:chOff x="698004" y="1753601"/>
            <a:chExt cx="342002" cy="345397"/>
          </a:xfrm>
        </p:grpSpPr>
        <p:sp>
          <p:nvSpPr>
            <p:cNvPr id="147" name="Oval 146">
              <a:extLst>
                <a:ext uri="{FF2B5EF4-FFF2-40B4-BE49-F238E27FC236}">
                  <a16:creationId xmlns:a16="http://schemas.microsoft.com/office/drawing/2014/main" id="{E3BB5C01-23A9-4C7A-8F3B-D42CE38CED9B}"/>
                </a:ext>
              </a:extLst>
            </p:cNvPr>
            <p:cNvSpPr/>
            <p:nvPr/>
          </p:nvSpPr>
          <p:spPr>
            <a:xfrm>
              <a:off x="698004" y="1753601"/>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48" name="Freeform 138">
              <a:extLst>
                <a:ext uri="{FF2B5EF4-FFF2-40B4-BE49-F238E27FC236}">
                  <a16:creationId xmlns:a16="http://schemas.microsoft.com/office/drawing/2014/main" id="{524BB8A9-CD3F-4E49-A522-E81E57CF0947}"/>
                </a:ext>
              </a:extLst>
            </p:cNvPr>
            <p:cNvSpPr>
              <a:spLocks noEditPoints="1"/>
            </p:cNvSpPr>
            <p:nvPr/>
          </p:nvSpPr>
          <p:spPr bwMode="auto">
            <a:xfrm>
              <a:off x="765129" y="1810557"/>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49" name="Group 148">
            <a:extLst>
              <a:ext uri="{FF2B5EF4-FFF2-40B4-BE49-F238E27FC236}">
                <a16:creationId xmlns:a16="http://schemas.microsoft.com/office/drawing/2014/main" id="{F8E57291-50A5-4AFB-8710-8F8E63F2D2E6}"/>
              </a:ext>
            </a:extLst>
          </p:cNvPr>
          <p:cNvGrpSpPr/>
          <p:nvPr/>
        </p:nvGrpSpPr>
        <p:grpSpPr>
          <a:xfrm>
            <a:off x="8280782" y="2246998"/>
            <a:ext cx="342002" cy="345397"/>
            <a:chOff x="692280" y="2231435"/>
            <a:chExt cx="342002" cy="345397"/>
          </a:xfrm>
        </p:grpSpPr>
        <p:sp>
          <p:nvSpPr>
            <p:cNvPr id="150" name="Oval 149">
              <a:extLst>
                <a:ext uri="{FF2B5EF4-FFF2-40B4-BE49-F238E27FC236}">
                  <a16:creationId xmlns:a16="http://schemas.microsoft.com/office/drawing/2014/main" id="{8FA0A7BD-AFDE-4A60-9C48-C7871795D8BE}"/>
                </a:ext>
              </a:extLst>
            </p:cNvPr>
            <p:cNvSpPr/>
            <p:nvPr/>
          </p:nvSpPr>
          <p:spPr>
            <a:xfrm>
              <a:off x="692280" y="2231435"/>
              <a:ext cx="342002" cy="345397"/>
            </a:xfrm>
            <a:prstGeom prst="ellipse">
              <a:avLst/>
            </a:prstGeom>
            <a:solidFill>
              <a:srgbClr val="92D050"/>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51" name="Freeform 138">
              <a:extLst>
                <a:ext uri="{FF2B5EF4-FFF2-40B4-BE49-F238E27FC236}">
                  <a16:creationId xmlns:a16="http://schemas.microsoft.com/office/drawing/2014/main" id="{9AA1CDA4-FEC3-4082-80AD-802F217EF977}"/>
                </a:ext>
              </a:extLst>
            </p:cNvPr>
            <p:cNvSpPr>
              <a:spLocks noEditPoints="1"/>
            </p:cNvSpPr>
            <p:nvPr/>
          </p:nvSpPr>
          <p:spPr bwMode="auto">
            <a:xfrm>
              <a:off x="759405" y="2288391"/>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spTree>
    <p:extLst>
      <p:ext uri="{BB962C8B-B14F-4D97-AF65-F5344CB8AC3E}">
        <p14:creationId xmlns:p14="http://schemas.microsoft.com/office/powerpoint/2010/main" val="276208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p:bldP spid="28" grpId="0"/>
      <p:bldP spid="29" grpId="0" animBg="1"/>
      <p:bldP spid="48" grpId="0" animBg="1"/>
      <p:bldP spid="49" grpId="0"/>
      <p:bldP spid="50" grpId="0" animBg="1"/>
      <p:bldP spid="106" grpId="0"/>
      <p:bldP spid="1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12C3EEB-C01B-4B1D-96E6-FD3527AB5BC9}"/>
              </a:ext>
            </a:extLst>
          </p:cNvPr>
          <p:cNvSpPr/>
          <p:nvPr/>
        </p:nvSpPr>
        <p:spPr>
          <a:xfrm>
            <a:off x="214029" y="1132645"/>
            <a:ext cx="8696055" cy="3490314"/>
          </a:xfrm>
          <a:prstGeom prst="rect">
            <a:avLst/>
          </a:prstGeom>
          <a:ln w="28575">
            <a:solidFill>
              <a:schemeClr val="accent2">
                <a:lumMod val="40000"/>
                <a:lumOff val="6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8" name="Arrow: Down 151">
            <a:extLst>
              <a:ext uri="{FF2B5EF4-FFF2-40B4-BE49-F238E27FC236}">
                <a16:creationId xmlns:a16="http://schemas.microsoft.com/office/drawing/2014/main" id="{070CA7A1-00C9-45D6-9A12-EF154DD427D3}"/>
              </a:ext>
            </a:extLst>
          </p:cNvPr>
          <p:cNvSpPr/>
          <p:nvPr/>
        </p:nvSpPr>
        <p:spPr>
          <a:xfrm flipV="1">
            <a:off x="4293217" y="1226099"/>
            <a:ext cx="716064" cy="2207943"/>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grpSp>
        <p:nvGrpSpPr>
          <p:cNvPr id="129" name="Group 128">
            <a:extLst>
              <a:ext uri="{FF2B5EF4-FFF2-40B4-BE49-F238E27FC236}">
                <a16:creationId xmlns:a16="http://schemas.microsoft.com/office/drawing/2014/main" id="{3C755DE0-E807-47BC-B98D-800678511F44}"/>
              </a:ext>
            </a:extLst>
          </p:cNvPr>
          <p:cNvGrpSpPr/>
          <p:nvPr/>
        </p:nvGrpSpPr>
        <p:grpSpPr>
          <a:xfrm>
            <a:off x="1263382" y="769617"/>
            <a:ext cx="7078896" cy="342132"/>
            <a:chOff x="1263382" y="822782"/>
            <a:chExt cx="7078896" cy="342132"/>
          </a:xfrm>
        </p:grpSpPr>
        <p:sp>
          <p:nvSpPr>
            <p:cNvPr id="115" name="TextBox 114">
              <a:extLst>
                <a:ext uri="{FF2B5EF4-FFF2-40B4-BE49-F238E27FC236}">
                  <a16:creationId xmlns:a16="http://schemas.microsoft.com/office/drawing/2014/main" id="{DA681F20-1BC9-495E-8487-DB9B0B9E3031}"/>
                </a:ext>
              </a:extLst>
            </p:cNvPr>
            <p:cNvSpPr txBox="1"/>
            <p:nvPr/>
          </p:nvSpPr>
          <p:spPr>
            <a:xfrm>
              <a:off x="1507746" y="916236"/>
              <a:ext cx="1526787" cy="155224"/>
            </a:xfrm>
            <a:prstGeom prst="rect">
              <a:avLst/>
            </a:prstGeom>
            <a:noFill/>
          </p:spPr>
          <p:txBody>
            <a:bodyPr wrap="square" tIns="121920" bIns="121920" rtlCol="0" anchor="ctr" anchorCtr="0">
              <a:noAutofit/>
            </a:bodyPr>
            <a:lstStyle/>
            <a:p>
              <a:r>
                <a:rPr lang="en-US" sz="1333" dirty="0">
                  <a:latin typeface="Gill Sans" panose="020B0604020202020204" charset="0"/>
                </a:rPr>
                <a:t>Ravi (DevOps)</a:t>
              </a:r>
            </a:p>
          </p:txBody>
        </p:sp>
        <p:sp>
          <p:nvSpPr>
            <p:cNvPr id="116" name="TextBox 115">
              <a:extLst>
                <a:ext uri="{FF2B5EF4-FFF2-40B4-BE49-F238E27FC236}">
                  <a16:creationId xmlns:a16="http://schemas.microsoft.com/office/drawing/2014/main" id="{6017D7AF-3A85-45A6-86FC-DB4ECD93E89A}"/>
                </a:ext>
              </a:extLst>
            </p:cNvPr>
            <p:cNvSpPr txBox="1"/>
            <p:nvPr/>
          </p:nvSpPr>
          <p:spPr>
            <a:xfrm>
              <a:off x="3002754" y="890930"/>
              <a:ext cx="1629657" cy="205837"/>
            </a:xfrm>
            <a:prstGeom prst="rect">
              <a:avLst/>
            </a:prstGeom>
            <a:noFill/>
          </p:spPr>
          <p:txBody>
            <a:bodyPr wrap="square" tIns="121920" bIns="121920" rtlCol="0" anchor="ctr" anchorCtr="0">
              <a:noAutofit/>
            </a:bodyPr>
            <a:lstStyle/>
            <a:p>
              <a:r>
                <a:rPr lang="en-US" sz="1333" dirty="0">
                  <a:latin typeface="Gill Sans" panose="020B0604020202020204" charset="0"/>
                </a:rPr>
                <a:t>Michelle (App Dev)</a:t>
              </a:r>
            </a:p>
          </p:txBody>
        </p:sp>
        <p:sp>
          <p:nvSpPr>
            <p:cNvPr id="117" name="TextBox 116">
              <a:extLst>
                <a:ext uri="{FF2B5EF4-FFF2-40B4-BE49-F238E27FC236}">
                  <a16:creationId xmlns:a16="http://schemas.microsoft.com/office/drawing/2014/main" id="{E464B43C-633E-4DF6-8720-B055511B0B2D}"/>
                </a:ext>
              </a:extLst>
            </p:cNvPr>
            <p:cNvSpPr txBox="1"/>
            <p:nvPr/>
          </p:nvSpPr>
          <p:spPr>
            <a:xfrm>
              <a:off x="4758760" y="898429"/>
              <a:ext cx="1540492" cy="190838"/>
            </a:xfrm>
            <a:prstGeom prst="rect">
              <a:avLst/>
            </a:prstGeom>
            <a:noFill/>
          </p:spPr>
          <p:txBody>
            <a:bodyPr wrap="square" tIns="121920" bIns="121920" rtlCol="0" anchor="ctr" anchorCtr="0">
              <a:noAutofit/>
            </a:bodyPr>
            <a:lstStyle/>
            <a:p>
              <a:r>
                <a:rPr lang="en-US" sz="1333" dirty="0">
                  <a:latin typeface="Gill Sans" panose="020B0604020202020204" charset="0"/>
                </a:rPr>
                <a:t>Tyler (Sys Admin)</a:t>
              </a:r>
            </a:p>
          </p:txBody>
        </p:sp>
        <p:sp>
          <p:nvSpPr>
            <p:cNvPr id="118" name="TextBox 117">
              <a:extLst>
                <a:ext uri="{FF2B5EF4-FFF2-40B4-BE49-F238E27FC236}">
                  <a16:creationId xmlns:a16="http://schemas.microsoft.com/office/drawing/2014/main" id="{64A9CB24-6E02-4D7A-B2E4-A05903BEE697}"/>
                </a:ext>
              </a:extLst>
            </p:cNvPr>
            <p:cNvSpPr txBox="1"/>
            <p:nvPr/>
          </p:nvSpPr>
          <p:spPr>
            <a:xfrm>
              <a:off x="6468133" y="884283"/>
              <a:ext cx="1874145" cy="219131"/>
            </a:xfrm>
            <a:prstGeom prst="rect">
              <a:avLst/>
            </a:prstGeom>
            <a:noFill/>
          </p:spPr>
          <p:txBody>
            <a:bodyPr wrap="square" tIns="121920" bIns="121920" rtlCol="0" anchor="ctr" anchorCtr="0">
              <a:noAutofit/>
            </a:bodyPr>
            <a:lstStyle/>
            <a:p>
              <a:r>
                <a:rPr lang="en-US" sz="1333" dirty="0">
                  <a:latin typeface="Gill Sans" panose="020B0604020202020204" charset="0"/>
                </a:rPr>
                <a:t>Isabelle (Operator)</a:t>
              </a:r>
            </a:p>
          </p:txBody>
        </p:sp>
        <p:pic>
          <p:nvPicPr>
            <p:cNvPr id="119" name="Graphic 118" descr="Male profile">
              <a:extLst>
                <a:ext uri="{FF2B5EF4-FFF2-40B4-BE49-F238E27FC236}">
                  <a16:creationId xmlns:a16="http://schemas.microsoft.com/office/drawing/2014/main" id="{203BF048-C242-447B-AC6B-3C6525917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382" y="822782"/>
              <a:ext cx="342132" cy="342132"/>
            </a:xfrm>
            <a:prstGeom prst="rect">
              <a:avLst/>
            </a:prstGeom>
          </p:spPr>
        </p:pic>
        <p:pic>
          <p:nvPicPr>
            <p:cNvPr id="120" name="Graphic 119" descr="Female Profile">
              <a:extLst>
                <a:ext uri="{FF2B5EF4-FFF2-40B4-BE49-F238E27FC236}">
                  <a16:creationId xmlns:a16="http://schemas.microsoft.com/office/drawing/2014/main" id="{24691043-B9A8-4814-AC9B-2CBD6B036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6378" y="822782"/>
              <a:ext cx="342132" cy="342132"/>
            </a:xfrm>
            <a:prstGeom prst="rect">
              <a:avLst/>
            </a:prstGeom>
          </p:spPr>
        </p:pic>
        <p:pic>
          <p:nvPicPr>
            <p:cNvPr id="121" name="Graphic 120" descr="School girl">
              <a:extLst>
                <a:ext uri="{FF2B5EF4-FFF2-40B4-BE49-F238E27FC236}">
                  <a16:creationId xmlns:a16="http://schemas.microsoft.com/office/drawing/2014/main" id="{95C098C4-49A0-4E29-BF0A-0BD1ACC2BD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87181" y="822782"/>
              <a:ext cx="342132" cy="342132"/>
            </a:xfrm>
            <a:prstGeom prst="rect">
              <a:avLst/>
            </a:prstGeom>
          </p:spPr>
        </p:pic>
        <p:pic>
          <p:nvPicPr>
            <p:cNvPr id="122" name="Graphic 121" descr="School boy">
              <a:extLst>
                <a:ext uri="{FF2B5EF4-FFF2-40B4-BE49-F238E27FC236}">
                  <a16:creationId xmlns:a16="http://schemas.microsoft.com/office/drawing/2014/main" id="{4E67D026-B7CA-4470-B67F-55AC2AF0F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9652" y="822782"/>
              <a:ext cx="342132" cy="342132"/>
            </a:xfrm>
            <a:prstGeom prst="rect">
              <a:avLst/>
            </a:prstGeom>
          </p:spPr>
        </p:pic>
      </p:grpSp>
      <p:grpSp>
        <p:nvGrpSpPr>
          <p:cNvPr id="123" name="Group 122">
            <a:extLst>
              <a:ext uri="{FF2B5EF4-FFF2-40B4-BE49-F238E27FC236}">
                <a16:creationId xmlns:a16="http://schemas.microsoft.com/office/drawing/2014/main" id="{554B2494-7BF2-44A3-B6BE-7DFDEA4C21F3}"/>
              </a:ext>
            </a:extLst>
          </p:cNvPr>
          <p:cNvGrpSpPr/>
          <p:nvPr/>
        </p:nvGrpSpPr>
        <p:grpSpPr>
          <a:xfrm>
            <a:off x="3503758" y="4705393"/>
            <a:ext cx="2551558" cy="371632"/>
            <a:chOff x="4691303" y="5426087"/>
            <a:chExt cx="3858833" cy="484684"/>
          </a:xfrm>
        </p:grpSpPr>
        <p:pic>
          <p:nvPicPr>
            <p:cNvPr id="124" name="Picture 123" descr="A picture containing computer, sitting, large, standing&#10;&#10;Description automatically generated">
              <a:extLst>
                <a:ext uri="{FF2B5EF4-FFF2-40B4-BE49-F238E27FC236}">
                  <a16:creationId xmlns:a16="http://schemas.microsoft.com/office/drawing/2014/main" id="{3D58DAFE-B6C5-4F6E-B3C6-72BB4D6634F6}"/>
                </a:ext>
              </a:extLst>
            </p:cNvPr>
            <p:cNvPicPr>
              <a:picLocks noChangeAspect="1"/>
            </p:cNvPicPr>
            <p:nvPr/>
          </p:nvPicPr>
          <p:blipFill>
            <a:blip r:embed="rId11"/>
            <a:stretch>
              <a:fillRect/>
            </a:stretch>
          </p:blipFill>
          <p:spPr>
            <a:xfrm>
              <a:off x="4691303" y="5432521"/>
              <a:ext cx="365064" cy="478250"/>
            </a:xfrm>
            <a:prstGeom prst="rect">
              <a:avLst/>
            </a:prstGeom>
          </p:spPr>
        </p:pic>
        <p:pic>
          <p:nvPicPr>
            <p:cNvPr id="125" name="Picture 124" descr="A picture containing computer, sitting, large, standing&#10;&#10;Description automatically generated">
              <a:extLst>
                <a:ext uri="{FF2B5EF4-FFF2-40B4-BE49-F238E27FC236}">
                  <a16:creationId xmlns:a16="http://schemas.microsoft.com/office/drawing/2014/main" id="{4704B44E-5B15-4812-A2AC-58710256CA56}"/>
                </a:ext>
              </a:extLst>
            </p:cNvPr>
            <p:cNvPicPr>
              <a:picLocks noChangeAspect="1"/>
            </p:cNvPicPr>
            <p:nvPr/>
          </p:nvPicPr>
          <p:blipFill>
            <a:blip r:embed="rId11"/>
            <a:stretch>
              <a:fillRect/>
            </a:stretch>
          </p:blipFill>
          <p:spPr>
            <a:xfrm>
              <a:off x="8185072" y="5426087"/>
              <a:ext cx="365064" cy="478250"/>
            </a:xfrm>
            <a:prstGeom prst="rect">
              <a:avLst/>
            </a:prstGeom>
          </p:spPr>
        </p:pic>
        <p:pic>
          <p:nvPicPr>
            <p:cNvPr id="126" name="Picture 125" descr="A picture containing computer, sitting, large, standing&#10;&#10;Description automatically generated">
              <a:extLst>
                <a:ext uri="{FF2B5EF4-FFF2-40B4-BE49-F238E27FC236}">
                  <a16:creationId xmlns:a16="http://schemas.microsoft.com/office/drawing/2014/main" id="{984860B3-7DE5-4CF9-9A6E-4C251EFD5E62}"/>
                </a:ext>
              </a:extLst>
            </p:cNvPr>
            <p:cNvPicPr>
              <a:picLocks noChangeAspect="1"/>
            </p:cNvPicPr>
            <p:nvPr/>
          </p:nvPicPr>
          <p:blipFill>
            <a:blip r:embed="rId11"/>
            <a:stretch>
              <a:fillRect/>
            </a:stretch>
          </p:blipFill>
          <p:spPr>
            <a:xfrm>
              <a:off x="5855893" y="5426087"/>
              <a:ext cx="365064" cy="478250"/>
            </a:xfrm>
            <a:prstGeom prst="rect">
              <a:avLst/>
            </a:prstGeom>
          </p:spPr>
        </p:pic>
        <p:pic>
          <p:nvPicPr>
            <p:cNvPr id="127" name="Picture 126" descr="A picture containing computer, sitting, large, standing&#10;&#10;Description automatically generated">
              <a:extLst>
                <a:ext uri="{FF2B5EF4-FFF2-40B4-BE49-F238E27FC236}">
                  <a16:creationId xmlns:a16="http://schemas.microsoft.com/office/drawing/2014/main" id="{213C232D-2AAD-453D-ACE4-55303C3DF55B}"/>
                </a:ext>
              </a:extLst>
            </p:cNvPr>
            <p:cNvPicPr>
              <a:picLocks noChangeAspect="1"/>
            </p:cNvPicPr>
            <p:nvPr/>
          </p:nvPicPr>
          <p:blipFill>
            <a:blip r:embed="rId11"/>
            <a:stretch>
              <a:fillRect/>
            </a:stretch>
          </p:blipFill>
          <p:spPr>
            <a:xfrm>
              <a:off x="7020483" y="5426087"/>
              <a:ext cx="365064" cy="478250"/>
            </a:xfrm>
            <a:prstGeom prst="rect">
              <a:avLst/>
            </a:prstGeom>
          </p:spPr>
        </p:pic>
      </p:grpSp>
      <p:sp>
        <p:nvSpPr>
          <p:cNvPr id="128" name="Title 1">
            <a:extLst>
              <a:ext uri="{FF2B5EF4-FFF2-40B4-BE49-F238E27FC236}">
                <a16:creationId xmlns:a16="http://schemas.microsoft.com/office/drawing/2014/main" id="{FE3EA28D-0E72-441D-ADE7-543E2017EF97}"/>
              </a:ext>
            </a:extLst>
          </p:cNvPr>
          <p:cNvSpPr>
            <a:spLocks noGrp="1"/>
          </p:cNvSpPr>
          <p:nvPr>
            <p:ph type="title"/>
          </p:nvPr>
        </p:nvSpPr>
        <p:spPr>
          <a:xfrm>
            <a:off x="365891" y="159442"/>
            <a:ext cx="7893793" cy="447164"/>
          </a:xfrm>
        </p:spPr>
        <p:txBody>
          <a:bodyPr>
            <a:noAutofit/>
          </a:bodyPr>
          <a:lstStyle/>
          <a:p>
            <a:r>
              <a:rPr lang="en-US" sz="2700" dirty="0">
                <a:latin typeface="Arial" panose="020B0604020202020204" pitchFamily="34" charset="0"/>
                <a:cs typeface="Arial" panose="020B0604020202020204" pitchFamily="34" charset="0"/>
              </a:rPr>
              <a:t>Zowe – Today (with incubation projects)</a:t>
            </a:r>
          </a:p>
        </p:txBody>
      </p:sp>
      <p:pic>
        <p:nvPicPr>
          <p:cNvPr id="33" name="Picture 32">
            <a:extLst>
              <a:ext uri="{FF2B5EF4-FFF2-40B4-BE49-F238E27FC236}">
                <a16:creationId xmlns:a16="http://schemas.microsoft.com/office/drawing/2014/main" id="{944C5507-0734-4B06-B769-54C6AC686677}"/>
              </a:ext>
            </a:extLst>
          </p:cNvPr>
          <p:cNvPicPr>
            <a:picLocks noChangeAspect="1"/>
          </p:cNvPicPr>
          <p:nvPr/>
        </p:nvPicPr>
        <p:blipFill>
          <a:blip r:embed="rId12"/>
          <a:stretch>
            <a:fillRect/>
          </a:stretch>
        </p:blipFill>
        <p:spPr>
          <a:xfrm>
            <a:off x="392004" y="1287667"/>
            <a:ext cx="1918956" cy="1064421"/>
          </a:xfrm>
          <a:prstGeom prst="rect">
            <a:avLst/>
          </a:prstGeom>
        </p:spPr>
      </p:pic>
      <p:pic>
        <p:nvPicPr>
          <p:cNvPr id="36" name="Picture 35">
            <a:extLst>
              <a:ext uri="{FF2B5EF4-FFF2-40B4-BE49-F238E27FC236}">
                <a16:creationId xmlns:a16="http://schemas.microsoft.com/office/drawing/2014/main" id="{FEC00C24-7A5C-478D-BD53-785AB860718A}"/>
              </a:ext>
            </a:extLst>
          </p:cNvPr>
          <p:cNvPicPr>
            <a:picLocks noChangeAspect="1"/>
          </p:cNvPicPr>
          <p:nvPr/>
        </p:nvPicPr>
        <p:blipFill>
          <a:blip r:embed="rId13"/>
          <a:stretch>
            <a:fillRect/>
          </a:stretch>
        </p:blipFill>
        <p:spPr>
          <a:xfrm>
            <a:off x="2512369" y="1313551"/>
            <a:ext cx="1430755" cy="1004419"/>
          </a:xfrm>
          <a:prstGeom prst="rect">
            <a:avLst/>
          </a:prstGeom>
        </p:spPr>
      </p:pic>
      <p:pic>
        <p:nvPicPr>
          <p:cNvPr id="37" name="Picture 36">
            <a:extLst>
              <a:ext uri="{FF2B5EF4-FFF2-40B4-BE49-F238E27FC236}">
                <a16:creationId xmlns:a16="http://schemas.microsoft.com/office/drawing/2014/main" id="{44CBF440-FBAF-486F-AD60-0B240D78BC04}"/>
              </a:ext>
            </a:extLst>
          </p:cNvPr>
          <p:cNvPicPr>
            <a:picLocks noChangeAspect="1"/>
          </p:cNvPicPr>
          <p:nvPr/>
        </p:nvPicPr>
        <p:blipFill>
          <a:blip r:embed="rId14"/>
          <a:stretch>
            <a:fillRect/>
          </a:stretch>
        </p:blipFill>
        <p:spPr>
          <a:xfrm>
            <a:off x="6740288" y="1287667"/>
            <a:ext cx="2057321" cy="1062572"/>
          </a:xfrm>
          <a:prstGeom prst="rect">
            <a:avLst/>
          </a:prstGeom>
        </p:spPr>
      </p:pic>
      <p:sp>
        <p:nvSpPr>
          <p:cNvPr id="154" name="TextBox 153">
            <a:extLst>
              <a:ext uri="{FF2B5EF4-FFF2-40B4-BE49-F238E27FC236}">
                <a16:creationId xmlns:a16="http://schemas.microsoft.com/office/drawing/2014/main" id="{608FB723-A543-4A72-B957-11D39AB17C90}"/>
              </a:ext>
            </a:extLst>
          </p:cNvPr>
          <p:cNvSpPr txBox="1"/>
          <p:nvPr/>
        </p:nvSpPr>
        <p:spPr>
          <a:xfrm>
            <a:off x="5111802" y="2116178"/>
            <a:ext cx="1671018" cy="415498"/>
          </a:xfrm>
          <a:prstGeom prst="rect">
            <a:avLst/>
          </a:prstGeom>
          <a:noFill/>
        </p:spPr>
        <p:txBody>
          <a:bodyPr wrap="square" rtlCol="0">
            <a:spAutoFit/>
          </a:bodyPr>
          <a:lstStyle/>
          <a:p>
            <a:pPr algn="ctr"/>
            <a:r>
              <a:rPr lang="en-US" sz="1100" dirty="0">
                <a:solidFill>
                  <a:schemeClr val="bg2">
                    <a:lumMod val="50000"/>
                  </a:schemeClr>
                </a:solidFill>
                <a:latin typeface="Arial" panose="020B0604020202020204" pitchFamily="34" charset="0"/>
                <a:ea typeface="IBM Plex Sans Medium" charset="0"/>
                <a:cs typeface="Arial" panose="020B0604020202020204" pitchFamily="34" charset="0"/>
              </a:rPr>
              <a:t>Zowe Mobile App</a:t>
            </a:r>
            <a:br>
              <a:rPr lang="en-US" sz="1100" dirty="0">
                <a:solidFill>
                  <a:schemeClr val="bg2">
                    <a:lumMod val="50000"/>
                  </a:schemeClr>
                </a:solidFill>
                <a:latin typeface="Arial" panose="020B0604020202020204" pitchFamily="34" charset="0"/>
                <a:ea typeface="IBM Plex Sans Medium" charset="0"/>
                <a:cs typeface="Arial" panose="020B0604020202020204" pitchFamily="34" charset="0"/>
              </a:rPr>
            </a:br>
            <a:r>
              <a:rPr lang="en-US" sz="900" dirty="0">
                <a:solidFill>
                  <a:schemeClr val="bg2">
                    <a:lumMod val="50000"/>
                  </a:schemeClr>
                </a:solidFill>
                <a:latin typeface="Arial" panose="020B0604020202020204" pitchFamily="34" charset="0"/>
                <a:ea typeface="IBM Plex Sans Medium" charset="0"/>
                <a:cs typeface="Arial" panose="020B0604020202020204" pitchFamily="34" charset="0"/>
              </a:rPr>
              <a:t>(Incubation*)</a:t>
            </a:r>
            <a:endParaRPr lang="en-US" sz="1100" dirty="0">
              <a:solidFill>
                <a:schemeClr val="bg2">
                  <a:lumMod val="50000"/>
                </a:schemeClr>
              </a:solidFill>
              <a:latin typeface="Arial" panose="020B0604020202020204" pitchFamily="34" charset="0"/>
              <a:ea typeface="IBM Plex Sans Medium" charset="0"/>
              <a:cs typeface="Arial" panose="020B0604020202020204" pitchFamily="34" charset="0"/>
            </a:endParaRPr>
          </a:p>
        </p:txBody>
      </p:sp>
      <p:pic>
        <p:nvPicPr>
          <p:cNvPr id="157" name="Picture 156">
            <a:extLst>
              <a:ext uri="{FF2B5EF4-FFF2-40B4-BE49-F238E27FC236}">
                <a16:creationId xmlns:a16="http://schemas.microsoft.com/office/drawing/2014/main" id="{F071E0C0-249E-4257-820E-06AF31FAC32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291162" y="1319748"/>
            <a:ext cx="1257315" cy="838001"/>
          </a:xfrm>
          <a:prstGeom prst="rect">
            <a:avLst/>
          </a:prstGeom>
        </p:spPr>
      </p:pic>
      <p:cxnSp>
        <p:nvCxnSpPr>
          <p:cNvPr id="158" name="Straight Connector 157">
            <a:extLst>
              <a:ext uri="{FF2B5EF4-FFF2-40B4-BE49-F238E27FC236}">
                <a16:creationId xmlns:a16="http://schemas.microsoft.com/office/drawing/2014/main" id="{3AF85962-C183-4043-857E-4EECFE79FB80}"/>
              </a:ext>
            </a:extLst>
          </p:cNvPr>
          <p:cNvCxnSpPr>
            <a:cxnSpLocks/>
          </p:cNvCxnSpPr>
          <p:nvPr/>
        </p:nvCxnSpPr>
        <p:spPr>
          <a:xfrm flipV="1">
            <a:off x="6671419" y="1236698"/>
            <a:ext cx="1" cy="111354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Arrow: Down 15">
            <a:extLst>
              <a:ext uri="{FF2B5EF4-FFF2-40B4-BE49-F238E27FC236}">
                <a16:creationId xmlns:a16="http://schemas.microsoft.com/office/drawing/2014/main" id="{1DDBA707-3E38-4C6A-A4FF-ACE3CB6C923C}"/>
              </a:ext>
            </a:extLst>
          </p:cNvPr>
          <p:cNvSpPr/>
          <p:nvPr/>
        </p:nvSpPr>
        <p:spPr>
          <a:xfrm rot="10800000">
            <a:off x="1487635" y="2392771"/>
            <a:ext cx="573393" cy="372245"/>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 dirty="0">
              <a:latin typeface="Gill Sans Light" panose="020B0302020104020203" pitchFamily="34" charset="-79"/>
            </a:endParaRPr>
          </a:p>
        </p:txBody>
      </p:sp>
      <p:sp>
        <p:nvSpPr>
          <p:cNvPr id="161" name="Arrow: Down 15">
            <a:extLst>
              <a:ext uri="{FF2B5EF4-FFF2-40B4-BE49-F238E27FC236}">
                <a16:creationId xmlns:a16="http://schemas.microsoft.com/office/drawing/2014/main" id="{1072467A-4427-4F8A-A52B-B5EA66237C8B}"/>
              </a:ext>
            </a:extLst>
          </p:cNvPr>
          <p:cNvSpPr/>
          <p:nvPr/>
        </p:nvSpPr>
        <p:spPr>
          <a:xfrm rot="10800000">
            <a:off x="2826133" y="2395767"/>
            <a:ext cx="573393" cy="372245"/>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 dirty="0">
              <a:latin typeface="Gill Sans Light" panose="020B0302020104020203" pitchFamily="34" charset="-79"/>
            </a:endParaRPr>
          </a:p>
        </p:txBody>
      </p:sp>
      <p:grpSp>
        <p:nvGrpSpPr>
          <p:cNvPr id="162" name="Group 161">
            <a:extLst>
              <a:ext uri="{FF2B5EF4-FFF2-40B4-BE49-F238E27FC236}">
                <a16:creationId xmlns:a16="http://schemas.microsoft.com/office/drawing/2014/main" id="{EE2FB738-2063-4CB7-ADEF-37CE2544FC0E}"/>
              </a:ext>
            </a:extLst>
          </p:cNvPr>
          <p:cNvGrpSpPr/>
          <p:nvPr/>
        </p:nvGrpSpPr>
        <p:grpSpPr>
          <a:xfrm>
            <a:off x="132642" y="2597427"/>
            <a:ext cx="4343668" cy="499625"/>
            <a:chOff x="2760126" y="3651258"/>
            <a:chExt cx="6978256" cy="666167"/>
          </a:xfrm>
        </p:grpSpPr>
        <p:pic>
          <p:nvPicPr>
            <p:cNvPr id="163" name="Picture 162" descr="A picture containing monitor&#10;&#10;Description generated with high confidence">
              <a:extLst>
                <a:ext uri="{FF2B5EF4-FFF2-40B4-BE49-F238E27FC236}">
                  <a16:creationId xmlns:a16="http://schemas.microsoft.com/office/drawing/2014/main" id="{2C8B187B-5116-403C-A58E-202CF2E183C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60126" y="3651258"/>
              <a:ext cx="6978256" cy="663077"/>
            </a:xfrm>
            <a:prstGeom prst="rect">
              <a:avLst/>
            </a:prstGeom>
          </p:spPr>
        </p:pic>
        <p:pic>
          <p:nvPicPr>
            <p:cNvPr id="164" name="Picture 163">
              <a:extLst>
                <a:ext uri="{FF2B5EF4-FFF2-40B4-BE49-F238E27FC236}">
                  <a16:creationId xmlns:a16="http://schemas.microsoft.com/office/drawing/2014/main" id="{4411404A-F25F-4D5A-8CAA-A81CDD1E56F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308156" y="3773718"/>
              <a:ext cx="888893" cy="543707"/>
            </a:xfrm>
            <a:prstGeom prst="rect">
              <a:avLst/>
            </a:prstGeom>
          </p:spPr>
        </p:pic>
        <p:sp>
          <p:nvSpPr>
            <p:cNvPr id="165" name="TextBox 164">
              <a:extLst>
                <a:ext uri="{FF2B5EF4-FFF2-40B4-BE49-F238E27FC236}">
                  <a16:creationId xmlns:a16="http://schemas.microsoft.com/office/drawing/2014/main" id="{9B0E1971-CB7D-4B66-8AFB-98B31ACDA28C}"/>
                </a:ext>
              </a:extLst>
            </p:cNvPr>
            <p:cNvSpPr txBox="1"/>
            <p:nvPr/>
          </p:nvSpPr>
          <p:spPr>
            <a:xfrm>
              <a:off x="5231213" y="3757047"/>
              <a:ext cx="2235328" cy="535960"/>
            </a:xfrm>
            <a:prstGeom prst="rect">
              <a:avLst/>
            </a:prstGeom>
            <a:noFill/>
          </p:spPr>
          <p:txBody>
            <a:bodyPr wrap="square" rtlCol="0">
              <a:spAutoFit/>
            </a:bodyPr>
            <a:lstStyle/>
            <a:p>
              <a:pPr algn="ctr"/>
              <a:r>
                <a:rPr lang="en-US" sz="1224" dirty="0">
                  <a:solidFill>
                    <a:schemeClr val="bg2">
                      <a:lumMod val="50000"/>
                    </a:schemeClr>
                  </a:solidFill>
                  <a:latin typeface="Arial" panose="020B0604020202020204" pitchFamily="34" charset="0"/>
                  <a:cs typeface="Arial" panose="020B0604020202020204" pitchFamily="34" charset="0"/>
                </a:rPr>
                <a:t>Client Zowe SDK</a:t>
              </a:r>
              <a:br>
                <a:rPr lang="en-US" sz="1224" dirty="0">
                  <a:solidFill>
                    <a:schemeClr val="bg2">
                      <a:lumMod val="50000"/>
                    </a:schemeClr>
                  </a:solidFill>
                  <a:latin typeface="Arial" panose="020B0604020202020204" pitchFamily="34" charset="0"/>
                  <a:cs typeface="Arial" panose="020B0604020202020204" pitchFamily="34" charset="0"/>
                </a:rPr>
              </a:br>
              <a:r>
                <a:rPr lang="en-US" sz="788" dirty="0">
                  <a:solidFill>
                    <a:schemeClr val="bg2">
                      <a:lumMod val="50000"/>
                    </a:schemeClr>
                  </a:solidFill>
                  <a:latin typeface="Arial" panose="020B0604020202020204" pitchFamily="34" charset="0"/>
                  <a:cs typeface="Arial" panose="020B0604020202020204" pitchFamily="34" charset="0"/>
                </a:rPr>
                <a:t>(Incubation*)</a:t>
              </a:r>
              <a:endParaRPr lang="en-US" sz="1224" dirty="0">
                <a:solidFill>
                  <a:schemeClr val="bg2">
                    <a:lumMod val="50000"/>
                  </a:schemeClr>
                </a:solidFill>
                <a:latin typeface="Arial" panose="020B0604020202020204" pitchFamily="34" charset="0"/>
                <a:cs typeface="Arial" panose="020B0604020202020204" pitchFamily="34" charset="0"/>
              </a:endParaRPr>
            </a:p>
          </p:txBody>
        </p:sp>
        <p:pic>
          <p:nvPicPr>
            <p:cNvPr id="166" name="Picture 165">
              <a:extLst>
                <a:ext uri="{FF2B5EF4-FFF2-40B4-BE49-F238E27FC236}">
                  <a16:creationId xmlns:a16="http://schemas.microsoft.com/office/drawing/2014/main" id="{F93900A5-C57F-41A8-ACD9-CEFADF88D3A4}"/>
                </a:ext>
              </a:extLst>
            </p:cNvPr>
            <p:cNvPicPr>
              <a:picLocks noChangeAspect="1"/>
            </p:cNvPicPr>
            <p:nvPr/>
          </p:nvPicPr>
          <p:blipFill>
            <a:blip r:embed="rId18"/>
            <a:stretch>
              <a:fillRect/>
            </a:stretch>
          </p:blipFill>
          <p:spPr>
            <a:xfrm>
              <a:off x="7518351" y="3915756"/>
              <a:ext cx="1013216" cy="299270"/>
            </a:xfrm>
            <a:prstGeom prst="rect">
              <a:avLst/>
            </a:prstGeom>
          </p:spPr>
        </p:pic>
      </p:grpSp>
      <p:sp>
        <p:nvSpPr>
          <p:cNvPr id="175" name="TextBox 174">
            <a:extLst>
              <a:ext uri="{FF2B5EF4-FFF2-40B4-BE49-F238E27FC236}">
                <a16:creationId xmlns:a16="http://schemas.microsoft.com/office/drawing/2014/main" id="{7F21E33A-C866-4E54-B7CF-0FB840BAA6F7}"/>
              </a:ext>
            </a:extLst>
          </p:cNvPr>
          <p:cNvSpPr txBox="1"/>
          <p:nvPr/>
        </p:nvSpPr>
        <p:spPr>
          <a:xfrm rot="16200000">
            <a:off x="95131" y="2722000"/>
            <a:ext cx="788122" cy="276999"/>
          </a:xfrm>
          <a:prstGeom prst="rect">
            <a:avLst/>
          </a:prstGeom>
          <a:noFill/>
        </p:spPr>
        <p:txBody>
          <a:bodyPr wrap="square" rtlCol="0">
            <a:spAutoFit/>
          </a:bodyPr>
          <a:lstStyle/>
          <a:p>
            <a:pPr algn="r" defTabSz="609585">
              <a:defRPr/>
            </a:pPr>
            <a:r>
              <a:rPr lang="en-US" sz="1200" dirty="0">
                <a:solidFill>
                  <a:prstClr val="black"/>
                </a:solidFill>
                <a:latin typeface="Calibri"/>
                <a:ea typeface="IBM Plex Sans Medium" charset="0"/>
                <a:cs typeface="IBM Plex Sans Medium" charset="0"/>
              </a:rPr>
              <a:t>Packages</a:t>
            </a:r>
            <a:endParaRPr lang="en-US" sz="1200" dirty="0">
              <a:solidFill>
                <a:prstClr val="black"/>
              </a:solidFill>
              <a:latin typeface="Calibri"/>
              <a:ea typeface="Century Gothic" charset="0"/>
              <a:cs typeface="Century Gothic" charset="0"/>
            </a:endParaRPr>
          </a:p>
        </p:txBody>
      </p:sp>
      <p:grpSp>
        <p:nvGrpSpPr>
          <p:cNvPr id="40" name="Group 39">
            <a:extLst>
              <a:ext uri="{FF2B5EF4-FFF2-40B4-BE49-F238E27FC236}">
                <a16:creationId xmlns:a16="http://schemas.microsoft.com/office/drawing/2014/main" id="{32AD3573-2C54-4AE4-A2E3-89C3F756C248}"/>
              </a:ext>
            </a:extLst>
          </p:cNvPr>
          <p:cNvGrpSpPr/>
          <p:nvPr/>
        </p:nvGrpSpPr>
        <p:grpSpPr>
          <a:xfrm>
            <a:off x="626263" y="2417788"/>
            <a:ext cx="225268" cy="830551"/>
            <a:chOff x="1104060" y="3360676"/>
            <a:chExt cx="309528" cy="964191"/>
          </a:xfrm>
        </p:grpSpPr>
        <p:grpSp>
          <p:nvGrpSpPr>
            <p:cNvPr id="176" name="Group 175">
              <a:extLst>
                <a:ext uri="{FF2B5EF4-FFF2-40B4-BE49-F238E27FC236}">
                  <a16:creationId xmlns:a16="http://schemas.microsoft.com/office/drawing/2014/main" id="{0209640F-B1AD-400A-9689-994EF0B582BC}"/>
                </a:ext>
              </a:extLst>
            </p:cNvPr>
            <p:cNvGrpSpPr/>
            <p:nvPr/>
          </p:nvGrpSpPr>
          <p:grpSpPr>
            <a:xfrm>
              <a:off x="1106273" y="3360676"/>
              <a:ext cx="303804" cy="282947"/>
              <a:chOff x="694493" y="1273733"/>
              <a:chExt cx="342002" cy="345397"/>
            </a:xfrm>
          </p:grpSpPr>
          <p:sp>
            <p:nvSpPr>
              <p:cNvPr id="177" name="Oval 176">
                <a:extLst>
                  <a:ext uri="{FF2B5EF4-FFF2-40B4-BE49-F238E27FC236}">
                    <a16:creationId xmlns:a16="http://schemas.microsoft.com/office/drawing/2014/main" id="{FF227448-1202-4AE9-AF18-B1A147A093E3}"/>
                  </a:ext>
                </a:extLst>
              </p:cNvPr>
              <p:cNvSpPr/>
              <p:nvPr/>
            </p:nvSpPr>
            <p:spPr>
              <a:xfrm>
                <a:off x="694493" y="1273733"/>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78" name="Freeform 138">
                <a:extLst>
                  <a:ext uri="{FF2B5EF4-FFF2-40B4-BE49-F238E27FC236}">
                    <a16:creationId xmlns:a16="http://schemas.microsoft.com/office/drawing/2014/main" id="{78B9274F-CE6A-4135-A85D-3A76D04E7788}"/>
                  </a:ext>
                </a:extLst>
              </p:cNvPr>
              <p:cNvSpPr>
                <a:spLocks noEditPoints="1"/>
              </p:cNvSpPr>
              <p:nvPr/>
            </p:nvSpPr>
            <p:spPr bwMode="auto">
              <a:xfrm>
                <a:off x="761618" y="1330690"/>
                <a:ext cx="199276" cy="232973"/>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79" name="Group 178">
              <a:extLst>
                <a:ext uri="{FF2B5EF4-FFF2-40B4-BE49-F238E27FC236}">
                  <a16:creationId xmlns:a16="http://schemas.microsoft.com/office/drawing/2014/main" id="{9C74C80F-7938-40D1-A416-51356098CBC7}"/>
                </a:ext>
              </a:extLst>
            </p:cNvPr>
            <p:cNvGrpSpPr/>
            <p:nvPr/>
          </p:nvGrpSpPr>
          <p:grpSpPr>
            <a:xfrm>
              <a:off x="1109784" y="3702315"/>
              <a:ext cx="303804" cy="282947"/>
              <a:chOff x="698004" y="1753601"/>
              <a:chExt cx="342002" cy="345397"/>
            </a:xfrm>
          </p:grpSpPr>
          <p:sp>
            <p:nvSpPr>
              <p:cNvPr id="180" name="Oval 179">
                <a:extLst>
                  <a:ext uri="{FF2B5EF4-FFF2-40B4-BE49-F238E27FC236}">
                    <a16:creationId xmlns:a16="http://schemas.microsoft.com/office/drawing/2014/main" id="{7F84E0FD-90CA-4390-B6CF-8089C8A2A901}"/>
                  </a:ext>
                </a:extLst>
              </p:cNvPr>
              <p:cNvSpPr/>
              <p:nvPr/>
            </p:nvSpPr>
            <p:spPr>
              <a:xfrm>
                <a:off x="698004" y="1753601"/>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81" name="Freeform 138">
                <a:extLst>
                  <a:ext uri="{FF2B5EF4-FFF2-40B4-BE49-F238E27FC236}">
                    <a16:creationId xmlns:a16="http://schemas.microsoft.com/office/drawing/2014/main" id="{DB2C5AF8-8950-4C88-8C3C-2D0ACF815382}"/>
                  </a:ext>
                </a:extLst>
              </p:cNvPr>
              <p:cNvSpPr>
                <a:spLocks noEditPoints="1"/>
              </p:cNvSpPr>
              <p:nvPr/>
            </p:nvSpPr>
            <p:spPr bwMode="auto">
              <a:xfrm>
                <a:off x="765129" y="1810557"/>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82" name="Group 181">
              <a:extLst>
                <a:ext uri="{FF2B5EF4-FFF2-40B4-BE49-F238E27FC236}">
                  <a16:creationId xmlns:a16="http://schemas.microsoft.com/office/drawing/2014/main" id="{9D51B557-33F6-41A2-9104-E08C38E7E4EF}"/>
                </a:ext>
              </a:extLst>
            </p:cNvPr>
            <p:cNvGrpSpPr/>
            <p:nvPr/>
          </p:nvGrpSpPr>
          <p:grpSpPr>
            <a:xfrm>
              <a:off x="1104060" y="4041920"/>
              <a:ext cx="303804" cy="282947"/>
              <a:chOff x="692280" y="2231435"/>
              <a:chExt cx="342002" cy="345397"/>
            </a:xfrm>
          </p:grpSpPr>
          <p:sp>
            <p:nvSpPr>
              <p:cNvPr id="183" name="Oval 182">
                <a:extLst>
                  <a:ext uri="{FF2B5EF4-FFF2-40B4-BE49-F238E27FC236}">
                    <a16:creationId xmlns:a16="http://schemas.microsoft.com/office/drawing/2014/main" id="{871B2885-035A-4430-8B34-8ED652BE4C72}"/>
                  </a:ext>
                </a:extLst>
              </p:cNvPr>
              <p:cNvSpPr/>
              <p:nvPr/>
            </p:nvSpPr>
            <p:spPr>
              <a:xfrm>
                <a:off x="692280" y="2231435"/>
                <a:ext cx="342002" cy="345397"/>
              </a:xfrm>
              <a:prstGeom prst="ellipse">
                <a:avLst/>
              </a:prstGeom>
              <a:solidFill>
                <a:srgbClr val="92D050"/>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84" name="Freeform 138">
                <a:extLst>
                  <a:ext uri="{FF2B5EF4-FFF2-40B4-BE49-F238E27FC236}">
                    <a16:creationId xmlns:a16="http://schemas.microsoft.com/office/drawing/2014/main" id="{65803604-06F8-4505-AEE6-5A20FE80A271}"/>
                  </a:ext>
                </a:extLst>
              </p:cNvPr>
              <p:cNvSpPr>
                <a:spLocks noEditPoints="1"/>
              </p:cNvSpPr>
              <p:nvPr/>
            </p:nvSpPr>
            <p:spPr bwMode="auto">
              <a:xfrm>
                <a:off x="759405" y="2288391"/>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pic>
        <p:nvPicPr>
          <p:cNvPr id="43" name="Picture 42">
            <a:extLst>
              <a:ext uri="{FF2B5EF4-FFF2-40B4-BE49-F238E27FC236}">
                <a16:creationId xmlns:a16="http://schemas.microsoft.com/office/drawing/2014/main" id="{AB9463B2-4C01-49EA-918C-DA3CB9F185D8}"/>
              </a:ext>
            </a:extLst>
          </p:cNvPr>
          <p:cNvPicPr>
            <a:picLocks noChangeAspect="1"/>
          </p:cNvPicPr>
          <p:nvPr/>
        </p:nvPicPr>
        <p:blipFill>
          <a:blip r:embed="rId19"/>
          <a:stretch>
            <a:fillRect/>
          </a:stretch>
        </p:blipFill>
        <p:spPr>
          <a:xfrm>
            <a:off x="2079889" y="3288763"/>
            <a:ext cx="4714314" cy="1302296"/>
          </a:xfrm>
          <a:prstGeom prst="rect">
            <a:avLst/>
          </a:prstGeom>
        </p:spPr>
      </p:pic>
      <p:sp>
        <p:nvSpPr>
          <p:cNvPr id="245" name="Arrow: Down 203">
            <a:extLst>
              <a:ext uri="{FF2B5EF4-FFF2-40B4-BE49-F238E27FC236}">
                <a16:creationId xmlns:a16="http://schemas.microsoft.com/office/drawing/2014/main" id="{15EBF6A4-4303-4313-93D0-10B287389706}"/>
              </a:ext>
            </a:extLst>
          </p:cNvPr>
          <p:cNvSpPr/>
          <p:nvPr/>
        </p:nvSpPr>
        <p:spPr>
          <a:xfrm flipV="1">
            <a:off x="5486881" y="2539653"/>
            <a:ext cx="716064" cy="662329"/>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246" name="Arrow: Down 203">
            <a:extLst>
              <a:ext uri="{FF2B5EF4-FFF2-40B4-BE49-F238E27FC236}">
                <a16:creationId xmlns:a16="http://schemas.microsoft.com/office/drawing/2014/main" id="{0EFA2641-46F1-488D-8FA9-51D1EE6CECE3}"/>
              </a:ext>
            </a:extLst>
          </p:cNvPr>
          <p:cNvSpPr/>
          <p:nvPr/>
        </p:nvSpPr>
        <p:spPr>
          <a:xfrm rot="2369287" flipV="1">
            <a:off x="6384410" y="2455617"/>
            <a:ext cx="716064" cy="894936"/>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247" name="TextBox 246">
            <a:extLst>
              <a:ext uri="{FF2B5EF4-FFF2-40B4-BE49-F238E27FC236}">
                <a16:creationId xmlns:a16="http://schemas.microsoft.com/office/drawing/2014/main" id="{0A3CF99F-C078-4927-9344-F9414C8B6FB8}"/>
              </a:ext>
            </a:extLst>
          </p:cNvPr>
          <p:cNvSpPr txBox="1"/>
          <p:nvPr/>
        </p:nvSpPr>
        <p:spPr>
          <a:xfrm>
            <a:off x="6538645" y="4638050"/>
            <a:ext cx="2477763" cy="461665"/>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  Incubation sub-projects are research and </a:t>
            </a:r>
          </a:p>
          <a:p>
            <a:r>
              <a:rPr lang="en-US" sz="800" dirty="0">
                <a:latin typeface="Arial" panose="020B0604020202020204" pitchFamily="34" charset="0"/>
                <a:cs typeface="Arial" panose="020B0604020202020204" pitchFamily="34" charset="0"/>
              </a:rPr>
              <a:t>    prototypes not ready for general consumption</a:t>
            </a:r>
          </a:p>
          <a:p>
            <a:r>
              <a:rPr lang="en-US" sz="800" dirty="0">
                <a:latin typeface="Arial" panose="020B0604020202020204" pitchFamily="34" charset="0"/>
                <a:cs typeface="Arial" panose="020B0604020202020204" pitchFamily="34" charset="0"/>
              </a:rPr>
              <a:t>** Extensibility of Zowe Explorer is in development</a:t>
            </a:r>
            <a:endParaRPr lang="en-US" sz="1050" dirty="0">
              <a:latin typeface="Arial" panose="020B0604020202020204" pitchFamily="34" charset="0"/>
              <a:cs typeface="Arial" panose="020B0604020202020204" pitchFamily="34" charset="0"/>
            </a:endParaRPr>
          </a:p>
        </p:txBody>
      </p:sp>
      <p:sp>
        <p:nvSpPr>
          <p:cNvPr id="248" name="Arrow: Down 203">
            <a:extLst>
              <a:ext uri="{FF2B5EF4-FFF2-40B4-BE49-F238E27FC236}">
                <a16:creationId xmlns:a16="http://schemas.microsoft.com/office/drawing/2014/main" id="{89011FBC-B28A-473D-B02C-89B1A4F0718B}"/>
              </a:ext>
            </a:extLst>
          </p:cNvPr>
          <p:cNvSpPr/>
          <p:nvPr/>
        </p:nvSpPr>
        <p:spPr>
          <a:xfrm flipV="1">
            <a:off x="2442956" y="3052996"/>
            <a:ext cx="553298" cy="565786"/>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cxnSp>
        <p:nvCxnSpPr>
          <p:cNvPr id="49" name="Straight Connector 48">
            <a:extLst>
              <a:ext uri="{FF2B5EF4-FFF2-40B4-BE49-F238E27FC236}">
                <a16:creationId xmlns:a16="http://schemas.microsoft.com/office/drawing/2014/main" id="{BCE4C9EE-140A-4D18-89C5-885A42A6653D}"/>
              </a:ext>
            </a:extLst>
          </p:cNvPr>
          <p:cNvCxnSpPr>
            <a:cxnSpLocks/>
          </p:cNvCxnSpPr>
          <p:nvPr/>
        </p:nvCxnSpPr>
        <p:spPr>
          <a:xfrm flipV="1">
            <a:off x="2421917" y="1240236"/>
            <a:ext cx="1" cy="11135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10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12C3EEB-C01B-4B1D-96E6-FD3527AB5BC9}"/>
              </a:ext>
            </a:extLst>
          </p:cNvPr>
          <p:cNvSpPr/>
          <p:nvPr/>
        </p:nvSpPr>
        <p:spPr>
          <a:xfrm>
            <a:off x="214029" y="1132645"/>
            <a:ext cx="8696055" cy="3490314"/>
          </a:xfrm>
          <a:prstGeom prst="rect">
            <a:avLst/>
          </a:prstGeom>
          <a:ln w="28575">
            <a:solidFill>
              <a:schemeClr val="accent2">
                <a:lumMod val="40000"/>
                <a:lumOff val="6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8" name="Arrow: Down 151">
            <a:extLst>
              <a:ext uri="{FF2B5EF4-FFF2-40B4-BE49-F238E27FC236}">
                <a16:creationId xmlns:a16="http://schemas.microsoft.com/office/drawing/2014/main" id="{070CA7A1-00C9-45D6-9A12-EF154DD427D3}"/>
              </a:ext>
            </a:extLst>
          </p:cNvPr>
          <p:cNvSpPr/>
          <p:nvPr/>
        </p:nvSpPr>
        <p:spPr>
          <a:xfrm flipV="1">
            <a:off x="4293217" y="1226098"/>
            <a:ext cx="716064" cy="3072138"/>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grpSp>
        <p:nvGrpSpPr>
          <p:cNvPr id="129" name="Group 128">
            <a:extLst>
              <a:ext uri="{FF2B5EF4-FFF2-40B4-BE49-F238E27FC236}">
                <a16:creationId xmlns:a16="http://schemas.microsoft.com/office/drawing/2014/main" id="{3C755DE0-E807-47BC-B98D-800678511F44}"/>
              </a:ext>
            </a:extLst>
          </p:cNvPr>
          <p:cNvGrpSpPr/>
          <p:nvPr/>
        </p:nvGrpSpPr>
        <p:grpSpPr>
          <a:xfrm>
            <a:off x="1263382" y="769617"/>
            <a:ext cx="7078896" cy="342132"/>
            <a:chOff x="1263382" y="822782"/>
            <a:chExt cx="7078896" cy="342132"/>
          </a:xfrm>
        </p:grpSpPr>
        <p:sp>
          <p:nvSpPr>
            <p:cNvPr id="115" name="TextBox 114">
              <a:extLst>
                <a:ext uri="{FF2B5EF4-FFF2-40B4-BE49-F238E27FC236}">
                  <a16:creationId xmlns:a16="http://schemas.microsoft.com/office/drawing/2014/main" id="{DA681F20-1BC9-495E-8487-DB9B0B9E3031}"/>
                </a:ext>
              </a:extLst>
            </p:cNvPr>
            <p:cNvSpPr txBox="1"/>
            <p:nvPr/>
          </p:nvSpPr>
          <p:spPr>
            <a:xfrm>
              <a:off x="1507746" y="916236"/>
              <a:ext cx="1526787" cy="155224"/>
            </a:xfrm>
            <a:prstGeom prst="rect">
              <a:avLst/>
            </a:prstGeom>
            <a:noFill/>
          </p:spPr>
          <p:txBody>
            <a:bodyPr wrap="square" tIns="121920" bIns="121920" rtlCol="0" anchor="ctr" anchorCtr="0">
              <a:noAutofit/>
            </a:bodyPr>
            <a:lstStyle/>
            <a:p>
              <a:r>
                <a:rPr lang="en-US" sz="1333" dirty="0">
                  <a:latin typeface="Gill Sans" panose="020B0604020202020204" charset="0"/>
                </a:rPr>
                <a:t>Ravi (DevOps)</a:t>
              </a:r>
            </a:p>
          </p:txBody>
        </p:sp>
        <p:sp>
          <p:nvSpPr>
            <p:cNvPr id="116" name="TextBox 115">
              <a:extLst>
                <a:ext uri="{FF2B5EF4-FFF2-40B4-BE49-F238E27FC236}">
                  <a16:creationId xmlns:a16="http://schemas.microsoft.com/office/drawing/2014/main" id="{6017D7AF-3A85-45A6-86FC-DB4ECD93E89A}"/>
                </a:ext>
              </a:extLst>
            </p:cNvPr>
            <p:cNvSpPr txBox="1"/>
            <p:nvPr/>
          </p:nvSpPr>
          <p:spPr>
            <a:xfrm>
              <a:off x="3002754" y="890930"/>
              <a:ext cx="1629657" cy="205837"/>
            </a:xfrm>
            <a:prstGeom prst="rect">
              <a:avLst/>
            </a:prstGeom>
            <a:noFill/>
          </p:spPr>
          <p:txBody>
            <a:bodyPr wrap="square" tIns="121920" bIns="121920" rtlCol="0" anchor="ctr" anchorCtr="0">
              <a:noAutofit/>
            </a:bodyPr>
            <a:lstStyle/>
            <a:p>
              <a:r>
                <a:rPr lang="en-US" sz="1333" dirty="0">
                  <a:latin typeface="Gill Sans" panose="020B0604020202020204" charset="0"/>
                </a:rPr>
                <a:t>Michelle (App Dev)</a:t>
              </a:r>
            </a:p>
          </p:txBody>
        </p:sp>
        <p:sp>
          <p:nvSpPr>
            <p:cNvPr id="117" name="TextBox 116">
              <a:extLst>
                <a:ext uri="{FF2B5EF4-FFF2-40B4-BE49-F238E27FC236}">
                  <a16:creationId xmlns:a16="http://schemas.microsoft.com/office/drawing/2014/main" id="{E464B43C-633E-4DF6-8720-B055511B0B2D}"/>
                </a:ext>
              </a:extLst>
            </p:cNvPr>
            <p:cNvSpPr txBox="1"/>
            <p:nvPr/>
          </p:nvSpPr>
          <p:spPr>
            <a:xfrm>
              <a:off x="4758760" y="898429"/>
              <a:ext cx="1540492" cy="190838"/>
            </a:xfrm>
            <a:prstGeom prst="rect">
              <a:avLst/>
            </a:prstGeom>
            <a:noFill/>
          </p:spPr>
          <p:txBody>
            <a:bodyPr wrap="square" tIns="121920" bIns="121920" rtlCol="0" anchor="ctr" anchorCtr="0">
              <a:noAutofit/>
            </a:bodyPr>
            <a:lstStyle/>
            <a:p>
              <a:r>
                <a:rPr lang="en-US" sz="1333" dirty="0">
                  <a:latin typeface="Gill Sans" panose="020B0604020202020204" charset="0"/>
                </a:rPr>
                <a:t>Tyler (Sys Admin)</a:t>
              </a:r>
            </a:p>
          </p:txBody>
        </p:sp>
        <p:sp>
          <p:nvSpPr>
            <p:cNvPr id="118" name="TextBox 117">
              <a:extLst>
                <a:ext uri="{FF2B5EF4-FFF2-40B4-BE49-F238E27FC236}">
                  <a16:creationId xmlns:a16="http://schemas.microsoft.com/office/drawing/2014/main" id="{64A9CB24-6E02-4D7A-B2E4-A05903BEE697}"/>
                </a:ext>
              </a:extLst>
            </p:cNvPr>
            <p:cNvSpPr txBox="1"/>
            <p:nvPr/>
          </p:nvSpPr>
          <p:spPr>
            <a:xfrm>
              <a:off x="6468133" y="884283"/>
              <a:ext cx="1874145" cy="219131"/>
            </a:xfrm>
            <a:prstGeom prst="rect">
              <a:avLst/>
            </a:prstGeom>
            <a:noFill/>
          </p:spPr>
          <p:txBody>
            <a:bodyPr wrap="square" tIns="121920" bIns="121920" rtlCol="0" anchor="ctr" anchorCtr="0">
              <a:noAutofit/>
            </a:bodyPr>
            <a:lstStyle/>
            <a:p>
              <a:r>
                <a:rPr lang="en-US" sz="1333" dirty="0">
                  <a:latin typeface="Gill Sans" panose="020B0604020202020204" charset="0"/>
                </a:rPr>
                <a:t>Isabelle (Operator)</a:t>
              </a:r>
            </a:p>
          </p:txBody>
        </p:sp>
        <p:pic>
          <p:nvPicPr>
            <p:cNvPr id="119" name="Graphic 118" descr="Male profile">
              <a:extLst>
                <a:ext uri="{FF2B5EF4-FFF2-40B4-BE49-F238E27FC236}">
                  <a16:creationId xmlns:a16="http://schemas.microsoft.com/office/drawing/2014/main" id="{203BF048-C242-447B-AC6B-3C6525917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382" y="822782"/>
              <a:ext cx="342132" cy="342132"/>
            </a:xfrm>
            <a:prstGeom prst="rect">
              <a:avLst/>
            </a:prstGeom>
          </p:spPr>
        </p:pic>
        <p:pic>
          <p:nvPicPr>
            <p:cNvPr id="120" name="Graphic 119" descr="Female Profile">
              <a:extLst>
                <a:ext uri="{FF2B5EF4-FFF2-40B4-BE49-F238E27FC236}">
                  <a16:creationId xmlns:a16="http://schemas.microsoft.com/office/drawing/2014/main" id="{24691043-B9A8-4814-AC9B-2CBD6B036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6378" y="822782"/>
              <a:ext cx="342132" cy="342132"/>
            </a:xfrm>
            <a:prstGeom prst="rect">
              <a:avLst/>
            </a:prstGeom>
          </p:spPr>
        </p:pic>
        <p:pic>
          <p:nvPicPr>
            <p:cNvPr id="121" name="Graphic 120" descr="School girl">
              <a:extLst>
                <a:ext uri="{FF2B5EF4-FFF2-40B4-BE49-F238E27FC236}">
                  <a16:creationId xmlns:a16="http://schemas.microsoft.com/office/drawing/2014/main" id="{95C098C4-49A0-4E29-BF0A-0BD1ACC2BD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87181" y="822782"/>
              <a:ext cx="342132" cy="342132"/>
            </a:xfrm>
            <a:prstGeom prst="rect">
              <a:avLst/>
            </a:prstGeom>
          </p:spPr>
        </p:pic>
        <p:pic>
          <p:nvPicPr>
            <p:cNvPr id="122" name="Graphic 121" descr="School boy">
              <a:extLst>
                <a:ext uri="{FF2B5EF4-FFF2-40B4-BE49-F238E27FC236}">
                  <a16:creationId xmlns:a16="http://schemas.microsoft.com/office/drawing/2014/main" id="{4E67D026-B7CA-4470-B67F-55AC2AF0F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9652" y="822782"/>
              <a:ext cx="342132" cy="342132"/>
            </a:xfrm>
            <a:prstGeom prst="rect">
              <a:avLst/>
            </a:prstGeom>
          </p:spPr>
        </p:pic>
      </p:grpSp>
      <p:grpSp>
        <p:nvGrpSpPr>
          <p:cNvPr id="123" name="Group 122">
            <a:extLst>
              <a:ext uri="{FF2B5EF4-FFF2-40B4-BE49-F238E27FC236}">
                <a16:creationId xmlns:a16="http://schemas.microsoft.com/office/drawing/2014/main" id="{554B2494-7BF2-44A3-B6BE-7DFDEA4C21F3}"/>
              </a:ext>
            </a:extLst>
          </p:cNvPr>
          <p:cNvGrpSpPr/>
          <p:nvPr/>
        </p:nvGrpSpPr>
        <p:grpSpPr>
          <a:xfrm>
            <a:off x="3503758" y="4705393"/>
            <a:ext cx="2551558" cy="371632"/>
            <a:chOff x="4691303" y="5426087"/>
            <a:chExt cx="3858833" cy="484684"/>
          </a:xfrm>
        </p:grpSpPr>
        <p:pic>
          <p:nvPicPr>
            <p:cNvPr id="124" name="Picture 123" descr="A picture containing computer, sitting, large, standing&#10;&#10;Description automatically generated">
              <a:extLst>
                <a:ext uri="{FF2B5EF4-FFF2-40B4-BE49-F238E27FC236}">
                  <a16:creationId xmlns:a16="http://schemas.microsoft.com/office/drawing/2014/main" id="{3D58DAFE-B6C5-4F6E-B3C6-72BB4D6634F6}"/>
                </a:ext>
              </a:extLst>
            </p:cNvPr>
            <p:cNvPicPr>
              <a:picLocks noChangeAspect="1"/>
            </p:cNvPicPr>
            <p:nvPr/>
          </p:nvPicPr>
          <p:blipFill>
            <a:blip r:embed="rId11"/>
            <a:stretch>
              <a:fillRect/>
            </a:stretch>
          </p:blipFill>
          <p:spPr>
            <a:xfrm>
              <a:off x="4691303" y="5432521"/>
              <a:ext cx="365064" cy="478250"/>
            </a:xfrm>
            <a:prstGeom prst="rect">
              <a:avLst/>
            </a:prstGeom>
          </p:spPr>
        </p:pic>
        <p:pic>
          <p:nvPicPr>
            <p:cNvPr id="125" name="Picture 124" descr="A picture containing computer, sitting, large, standing&#10;&#10;Description automatically generated">
              <a:extLst>
                <a:ext uri="{FF2B5EF4-FFF2-40B4-BE49-F238E27FC236}">
                  <a16:creationId xmlns:a16="http://schemas.microsoft.com/office/drawing/2014/main" id="{4704B44E-5B15-4812-A2AC-58710256CA56}"/>
                </a:ext>
              </a:extLst>
            </p:cNvPr>
            <p:cNvPicPr>
              <a:picLocks noChangeAspect="1"/>
            </p:cNvPicPr>
            <p:nvPr/>
          </p:nvPicPr>
          <p:blipFill>
            <a:blip r:embed="rId11"/>
            <a:stretch>
              <a:fillRect/>
            </a:stretch>
          </p:blipFill>
          <p:spPr>
            <a:xfrm>
              <a:off x="8185072" y="5426087"/>
              <a:ext cx="365064" cy="478250"/>
            </a:xfrm>
            <a:prstGeom prst="rect">
              <a:avLst/>
            </a:prstGeom>
          </p:spPr>
        </p:pic>
        <p:pic>
          <p:nvPicPr>
            <p:cNvPr id="126" name="Picture 125" descr="A picture containing computer, sitting, large, standing&#10;&#10;Description automatically generated">
              <a:extLst>
                <a:ext uri="{FF2B5EF4-FFF2-40B4-BE49-F238E27FC236}">
                  <a16:creationId xmlns:a16="http://schemas.microsoft.com/office/drawing/2014/main" id="{984860B3-7DE5-4CF9-9A6E-4C251EFD5E62}"/>
                </a:ext>
              </a:extLst>
            </p:cNvPr>
            <p:cNvPicPr>
              <a:picLocks noChangeAspect="1"/>
            </p:cNvPicPr>
            <p:nvPr/>
          </p:nvPicPr>
          <p:blipFill>
            <a:blip r:embed="rId11"/>
            <a:stretch>
              <a:fillRect/>
            </a:stretch>
          </p:blipFill>
          <p:spPr>
            <a:xfrm>
              <a:off x="5855893" y="5426087"/>
              <a:ext cx="365064" cy="478250"/>
            </a:xfrm>
            <a:prstGeom prst="rect">
              <a:avLst/>
            </a:prstGeom>
          </p:spPr>
        </p:pic>
        <p:pic>
          <p:nvPicPr>
            <p:cNvPr id="127" name="Picture 126" descr="A picture containing computer, sitting, large, standing&#10;&#10;Description automatically generated">
              <a:extLst>
                <a:ext uri="{FF2B5EF4-FFF2-40B4-BE49-F238E27FC236}">
                  <a16:creationId xmlns:a16="http://schemas.microsoft.com/office/drawing/2014/main" id="{213C232D-2AAD-453D-ACE4-55303C3DF55B}"/>
                </a:ext>
              </a:extLst>
            </p:cNvPr>
            <p:cNvPicPr>
              <a:picLocks noChangeAspect="1"/>
            </p:cNvPicPr>
            <p:nvPr/>
          </p:nvPicPr>
          <p:blipFill>
            <a:blip r:embed="rId11"/>
            <a:stretch>
              <a:fillRect/>
            </a:stretch>
          </p:blipFill>
          <p:spPr>
            <a:xfrm>
              <a:off x="7020483" y="5426087"/>
              <a:ext cx="365064" cy="478250"/>
            </a:xfrm>
            <a:prstGeom prst="rect">
              <a:avLst/>
            </a:prstGeom>
          </p:spPr>
        </p:pic>
      </p:grpSp>
      <p:sp>
        <p:nvSpPr>
          <p:cNvPr id="128" name="Title 1">
            <a:extLst>
              <a:ext uri="{FF2B5EF4-FFF2-40B4-BE49-F238E27FC236}">
                <a16:creationId xmlns:a16="http://schemas.microsoft.com/office/drawing/2014/main" id="{FE3EA28D-0E72-441D-ADE7-543E2017EF97}"/>
              </a:ext>
            </a:extLst>
          </p:cNvPr>
          <p:cNvSpPr>
            <a:spLocks noGrp="1"/>
          </p:cNvSpPr>
          <p:nvPr>
            <p:ph type="title"/>
          </p:nvPr>
        </p:nvSpPr>
        <p:spPr>
          <a:xfrm>
            <a:off x="365891" y="159442"/>
            <a:ext cx="7893793" cy="447164"/>
          </a:xfrm>
        </p:spPr>
        <p:txBody>
          <a:bodyPr>
            <a:noAutofit/>
          </a:bodyPr>
          <a:lstStyle/>
          <a:p>
            <a:r>
              <a:rPr lang="en-US" sz="2700" dirty="0">
                <a:latin typeface="Arial" panose="020B0604020202020204" pitchFamily="34" charset="0"/>
                <a:cs typeface="Arial" panose="020B0604020202020204" pitchFamily="34" charset="0"/>
              </a:rPr>
              <a:t>Zowe – Direction with incubation projects</a:t>
            </a:r>
          </a:p>
        </p:txBody>
      </p:sp>
      <p:pic>
        <p:nvPicPr>
          <p:cNvPr id="33" name="Picture 32">
            <a:extLst>
              <a:ext uri="{FF2B5EF4-FFF2-40B4-BE49-F238E27FC236}">
                <a16:creationId xmlns:a16="http://schemas.microsoft.com/office/drawing/2014/main" id="{944C5507-0734-4B06-B769-54C6AC686677}"/>
              </a:ext>
            </a:extLst>
          </p:cNvPr>
          <p:cNvPicPr>
            <a:picLocks noChangeAspect="1"/>
          </p:cNvPicPr>
          <p:nvPr/>
        </p:nvPicPr>
        <p:blipFill>
          <a:blip r:embed="rId12"/>
          <a:stretch>
            <a:fillRect/>
          </a:stretch>
        </p:blipFill>
        <p:spPr>
          <a:xfrm>
            <a:off x="392004" y="1287667"/>
            <a:ext cx="1918956" cy="1064421"/>
          </a:xfrm>
          <a:prstGeom prst="rect">
            <a:avLst/>
          </a:prstGeom>
        </p:spPr>
      </p:pic>
      <p:pic>
        <p:nvPicPr>
          <p:cNvPr id="36" name="Picture 35">
            <a:extLst>
              <a:ext uri="{FF2B5EF4-FFF2-40B4-BE49-F238E27FC236}">
                <a16:creationId xmlns:a16="http://schemas.microsoft.com/office/drawing/2014/main" id="{FEC00C24-7A5C-478D-BD53-785AB860718A}"/>
              </a:ext>
            </a:extLst>
          </p:cNvPr>
          <p:cNvPicPr>
            <a:picLocks noChangeAspect="1"/>
          </p:cNvPicPr>
          <p:nvPr/>
        </p:nvPicPr>
        <p:blipFill>
          <a:blip r:embed="rId13"/>
          <a:stretch>
            <a:fillRect/>
          </a:stretch>
        </p:blipFill>
        <p:spPr>
          <a:xfrm>
            <a:off x="2512369" y="1313551"/>
            <a:ext cx="1430755" cy="1004419"/>
          </a:xfrm>
          <a:prstGeom prst="rect">
            <a:avLst/>
          </a:prstGeom>
        </p:spPr>
      </p:pic>
      <p:pic>
        <p:nvPicPr>
          <p:cNvPr id="37" name="Picture 36">
            <a:extLst>
              <a:ext uri="{FF2B5EF4-FFF2-40B4-BE49-F238E27FC236}">
                <a16:creationId xmlns:a16="http://schemas.microsoft.com/office/drawing/2014/main" id="{44CBF440-FBAF-486F-AD60-0B240D78BC04}"/>
              </a:ext>
            </a:extLst>
          </p:cNvPr>
          <p:cNvPicPr>
            <a:picLocks noChangeAspect="1"/>
          </p:cNvPicPr>
          <p:nvPr/>
        </p:nvPicPr>
        <p:blipFill>
          <a:blip r:embed="rId14"/>
          <a:stretch>
            <a:fillRect/>
          </a:stretch>
        </p:blipFill>
        <p:spPr>
          <a:xfrm>
            <a:off x="6740288" y="1287667"/>
            <a:ext cx="2057321" cy="1062572"/>
          </a:xfrm>
          <a:prstGeom prst="rect">
            <a:avLst/>
          </a:prstGeom>
        </p:spPr>
      </p:pic>
      <p:sp>
        <p:nvSpPr>
          <p:cNvPr id="154" name="TextBox 153">
            <a:extLst>
              <a:ext uri="{FF2B5EF4-FFF2-40B4-BE49-F238E27FC236}">
                <a16:creationId xmlns:a16="http://schemas.microsoft.com/office/drawing/2014/main" id="{608FB723-A543-4A72-B957-11D39AB17C90}"/>
              </a:ext>
            </a:extLst>
          </p:cNvPr>
          <p:cNvSpPr txBox="1"/>
          <p:nvPr/>
        </p:nvSpPr>
        <p:spPr>
          <a:xfrm>
            <a:off x="5111802" y="2116178"/>
            <a:ext cx="1671018" cy="415498"/>
          </a:xfrm>
          <a:prstGeom prst="rect">
            <a:avLst/>
          </a:prstGeom>
          <a:noFill/>
        </p:spPr>
        <p:txBody>
          <a:bodyPr wrap="square" rtlCol="0">
            <a:spAutoFit/>
          </a:bodyPr>
          <a:lstStyle/>
          <a:p>
            <a:pPr algn="ctr"/>
            <a:r>
              <a:rPr lang="en-US" sz="1100" dirty="0">
                <a:solidFill>
                  <a:schemeClr val="bg2">
                    <a:lumMod val="50000"/>
                  </a:schemeClr>
                </a:solidFill>
                <a:latin typeface="Arial" panose="020B0604020202020204" pitchFamily="34" charset="0"/>
                <a:ea typeface="IBM Plex Sans Medium" charset="0"/>
                <a:cs typeface="Arial" panose="020B0604020202020204" pitchFamily="34" charset="0"/>
              </a:rPr>
              <a:t>Zowe Mobile App</a:t>
            </a:r>
            <a:br>
              <a:rPr lang="en-US" sz="1100" dirty="0">
                <a:solidFill>
                  <a:schemeClr val="bg2">
                    <a:lumMod val="50000"/>
                  </a:schemeClr>
                </a:solidFill>
                <a:latin typeface="Arial" panose="020B0604020202020204" pitchFamily="34" charset="0"/>
                <a:ea typeface="IBM Plex Sans Medium" charset="0"/>
                <a:cs typeface="Arial" panose="020B0604020202020204" pitchFamily="34" charset="0"/>
              </a:rPr>
            </a:br>
            <a:r>
              <a:rPr lang="en-US" sz="900" dirty="0">
                <a:solidFill>
                  <a:schemeClr val="bg2">
                    <a:lumMod val="50000"/>
                  </a:schemeClr>
                </a:solidFill>
                <a:latin typeface="Arial" panose="020B0604020202020204" pitchFamily="34" charset="0"/>
                <a:ea typeface="IBM Plex Sans Medium" charset="0"/>
                <a:cs typeface="Arial" panose="020B0604020202020204" pitchFamily="34" charset="0"/>
              </a:rPr>
              <a:t>(Incubation*)</a:t>
            </a:r>
            <a:endParaRPr lang="en-US" sz="1100" dirty="0">
              <a:solidFill>
                <a:schemeClr val="bg2">
                  <a:lumMod val="50000"/>
                </a:schemeClr>
              </a:solidFill>
              <a:latin typeface="Arial" panose="020B0604020202020204" pitchFamily="34" charset="0"/>
              <a:ea typeface="IBM Plex Sans Medium" charset="0"/>
              <a:cs typeface="Arial" panose="020B0604020202020204" pitchFamily="34" charset="0"/>
            </a:endParaRPr>
          </a:p>
        </p:txBody>
      </p:sp>
      <p:pic>
        <p:nvPicPr>
          <p:cNvPr id="157" name="Picture 156">
            <a:extLst>
              <a:ext uri="{FF2B5EF4-FFF2-40B4-BE49-F238E27FC236}">
                <a16:creationId xmlns:a16="http://schemas.microsoft.com/office/drawing/2014/main" id="{F071E0C0-249E-4257-820E-06AF31FAC32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291162" y="1319748"/>
            <a:ext cx="1257315" cy="838001"/>
          </a:xfrm>
          <a:prstGeom prst="rect">
            <a:avLst/>
          </a:prstGeom>
        </p:spPr>
      </p:pic>
      <p:cxnSp>
        <p:nvCxnSpPr>
          <p:cNvPr id="158" name="Straight Connector 157">
            <a:extLst>
              <a:ext uri="{FF2B5EF4-FFF2-40B4-BE49-F238E27FC236}">
                <a16:creationId xmlns:a16="http://schemas.microsoft.com/office/drawing/2014/main" id="{3AF85962-C183-4043-857E-4EECFE79FB80}"/>
              </a:ext>
            </a:extLst>
          </p:cNvPr>
          <p:cNvCxnSpPr>
            <a:cxnSpLocks/>
          </p:cNvCxnSpPr>
          <p:nvPr/>
        </p:nvCxnSpPr>
        <p:spPr>
          <a:xfrm flipV="1">
            <a:off x="6671419" y="1236698"/>
            <a:ext cx="1" cy="1113541"/>
          </a:xfrm>
          <a:prstGeom prst="line">
            <a:avLst/>
          </a:prstGeom>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EE2FB738-2063-4CB7-ADEF-37CE2544FC0E}"/>
              </a:ext>
            </a:extLst>
          </p:cNvPr>
          <p:cNvGrpSpPr/>
          <p:nvPr/>
        </p:nvGrpSpPr>
        <p:grpSpPr>
          <a:xfrm>
            <a:off x="1057690" y="2512363"/>
            <a:ext cx="7171923" cy="782038"/>
            <a:chOff x="2760126" y="3651258"/>
            <a:chExt cx="6978256" cy="666167"/>
          </a:xfrm>
        </p:grpSpPr>
        <p:pic>
          <p:nvPicPr>
            <p:cNvPr id="163" name="Picture 162" descr="A picture containing monitor&#10;&#10;Description generated with high confidence">
              <a:extLst>
                <a:ext uri="{FF2B5EF4-FFF2-40B4-BE49-F238E27FC236}">
                  <a16:creationId xmlns:a16="http://schemas.microsoft.com/office/drawing/2014/main" id="{2C8B187B-5116-403C-A58E-202CF2E183C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60126" y="3651258"/>
              <a:ext cx="6978256" cy="663077"/>
            </a:xfrm>
            <a:prstGeom prst="rect">
              <a:avLst/>
            </a:prstGeom>
          </p:spPr>
        </p:pic>
        <p:pic>
          <p:nvPicPr>
            <p:cNvPr id="164" name="Picture 163">
              <a:extLst>
                <a:ext uri="{FF2B5EF4-FFF2-40B4-BE49-F238E27FC236}">
                  <a16:creationId xmlns:a16="http://schemas.microsoft.com/office/drawing/2014/main" id="{4411404A-F25F-4D5A-8CAA-A81CDD1E56F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308156" y="3773718"/>
              <a:ext cx="888893" cy="543707"/>
            </a:xfrm>
            <a:prstGeom prst="rect">
              <a:avLst/>
            </a:prstGeom>
          </p:spPr>
        </p:pic>
        <p:sp>
          <p:nvSpPr>
            <p:cNvPr id="165" name="TextBox 164">
              <a:extLst>
                <a:ext uri="{FF2B5EF4-FFF2-40B4-BE49-F238E27FC236}">
                  <a16:creationId xmlns:a16="http://schemas.microsoft.com/office/drawing/2014/main" id="{9B0E1971-CB7D-4B66-8AFB-98B31ACDA28C}"/>
                </a:ext>
              </a:extLst>
            </p:cNvPr>
            <p:cNvSpPr txBox="1"/>
            <p:nvPr/>
          </p:nvSpPr>
          <p:spPr>
            <a:xfrm>
              <a:off x="5231213" y="3757047"/>
              <a:ext cx="2235328" cy="535960"/>
            </a:xfrm>
            <a:prstGeom prst="rect">
              <a:avLst/>
            </a:prstGeom>
            <a:noFill/>
          </p:spPr>
          <p:txBody>
            <a:bodyPr wrap="square" rtlCol="0">
              <a:spAutoFit/>
            </a:bodyPr>
            <a:lstStyle/>
            <a:p>
              <a:pPr algn="ctr"/>
              <a:r>
                <a:rPr lang="en-US" sz="1224" dirty="0">
                  <a:solidFill>
                    <a:schemeClr val="bg2">
                      <a:lumMod val="50000"/>
                    </a:schemeClr>
                  </a:solidFill>
                  <a:latin typeface="Arial" panose="020B0604020202020204" pitchFamily="34" charset="0"/>
                  <a:cs typeface="Arial" panose="020B0604020202020204" pitchFamily="34" charset="0"/>
                </a:rPr>
                <a:t>Client Zowe SDK</a:t>
              </a:r>
              <a:br>
                <a:rPr lang="en-US" sz="1224" dirty="0">
                  <a:solidFill>
                    <a:schemeClr val="bg2">
                      <a:lumMod val="50000"/>
                    </a:schemeClr>
                  </a:solidFill>
                  <a:latin typeface="Arial" panose="020B0604020202020204" pitchFamily="34" charset="0"/>
                  <a:cs typeface="Arial" panose="020B0604020202020204" pitchFamily="34" charset="0"/>
                </a:rPr>
              </a:br>
              <a:r>
                <a:rPr lang="en-US" sz="788" dirty="0">
                  <a:solidFill>
                    <a:schemeClr val="bg2">
                      <a:lumMod val="50000"/>
                    </a:schemeClr>
                  </a:solidFill>
                  <a:latin typeface="Arial" panose="020B0604020202020204" pitchFamily="34" charset="0"/>
                  <a:cs typeface="Arial" panose="020B0604020202020204" pitchFamily="34" charset="0"/>
                </a:rPr>
                <a:t>(Incubation*)</a:t>
              </a:r>
              <a:endParaRPr lang="en-US" sz="1224" dirty="0">
                <a:solidFill>
                  <a:schemeClr val="bg2">
                    <a:lumMod val="50000"/>
                  </a:schemeClr>
                </a:solidFill>
                <a:latin typeface="Arial" panose="020B0604020202020204" pitchFamily="34" charset="0"/>
                <a:cs typeface="Arial" panose="020B0604020202020204" pitchFamily="34" charset="0"/>
              </a:endParaRPr>
            </a:p>
          </p:txBody>
        </p:sp>
        <p:pic>
          <p:nvPicPr>
            <p:cNvPr id="166" name="Picture 165">
              <a:extLst>
                <a:ext uri="{FF2B5EF4-FFF2-40B4-BE49-F238E27FC236}">
                  <a16:creationId xmlns:a16="http://schemas.microsoft.com/office/drawing/2014/main" id="{F93900A5-C57F-41A8-ACD9-CEFADF88D3A4}"/>
                </a:ext>
              </a:extLst>
            </p:cNvPr>
            <p:cNvPicPr>
              <a:picLocks noChangeAspect="1"/>
            </p:cNvPicPr>
            <p:nvPr/>
          </p:nvPicPr>
          <p:blipFill>
            <a:blip r:embed="rId18"/>
            <a:stretch>
              <a:fillRect/>
            </a:stretch>
          </p:blipFill>
          <p:spPr>
            <a:xfrm>
              <a:off x="7518351" y="3915756"/>
              <a:ext cx="1013216" cy="299270"/>
            </a:xfrm>
            <a:prstGeom prst="rect">
              <a:avLst/>
            </a:prstGeom>
          </p:spPr>
        </p:pic>
      </p:grpSp>
      <p:sp>
        <p:nvSpPr>
          <p:cNvPr id="175" name="TextBox 174">
            <a:extLst>
              <a:ext uri="{FF2B5EF4-FFF2-40B4-BE49-F238E27FC236}">
                <a16:creationId xmlns:a16="http://schemas.microsoft.com/office/drawing/2014/main" id="{7F21E33A-C866-4E54-B7CF-0FB840BAA6F7}"/>
              </a:ext>
            </a:extLst>
          </p:cNvPr>
          <p:cNvSpPr txBox="1"/>
          <p:nvPr/>
        </p:nvSpPr>
        <p:spPr>
          <a:xfrm rot="16200000">
            <a:off x="1083960" y="2838963"/>
            <a:ext cx="788122" cy="276999"/>
          </a:xfrm>
          <a:prstGeom prst="rect">
            <a:avLst/>
          </a:prstGeom>
          <a:noFill/>
        </p:spPr>
        <p:txBody>
          <a:bodyPr wrap="square" rtlCol="0">
            <a:spAutoFit/>
          </a:bodyPr>
          <a:lstStyle/>
          <a:p>
            <a:pPr algn="r" defTabSz="609585">
              <a:defRPr/>
            </a:pPr>
            <a:r>
              <a:rPr lang="en-US" sz="1200" dirty="0">
                <a:solidFill>
                  <a:prstClr val="black"/>
                </a:solidFill>
                <a:latin typeface="Calibri"/>
                <a:ea typeface="IBM Plex Sans Medium" charset="0"/>
                <a:cs typeface="IBM Plex Sans Medium" charset="0"/>
              </a:rPr>
              <a:t>Packages</a:t>
            </a:r>
            <a:endParaRPr lang="en-US" sz="1200" dirty="0">
              <a:solidFill>
                <a:prstClr val="black"/>
              </a:solidFill>
              <a:latin typeface="Calibri"/>
              <a:ea typeface="Century Gothic" charset="0"/>
              <a:cs typeface="Century Gothic" charset="0"/>
            </a:endParaRPr>
          </a:p>
        </p:txBody>
      </p:sp>
      <p:grpSp>
        <p:nvGrpSpPr>
          <p:cNvPr id="40" name="Group 39">
            <a:extLst>
              <a:ext uri="{FF2B5EF4-FFF2-40B4-BE49-F238E27FC236}">
                <a16:creationId xmlns:a16="http://schemas.microsoft.com/office/drawing/2014/main" id="{32AD3573-2C54-4AE4-A2E3-89C3F756C248}"/>
              </a:ext>
            </a:extLst>
          </p:cNvPr>
          <p:cNvGrpSpPr/>
          <p:nvPr/>
        </p:nvGrpSpPr>
        <p:grpSpPr>
          <a:xfrm>
            <a:off x="1615092" y="2534751"/>
            <a:ext cx="225268" cy="830551"/>
            <a:chOff x="1104060" y="3360676"/>
            <a:chExt cx="309528" cy="964191"/>
          </a:xfrm>
        </p:grpSpPr>
        <p:grpSp>
          <p:nvGrpSpPr>
            <p:cNvPr id="176" name="Group 175">
              <a:extLst>
                <a:ext uri="{FF2B5EF4-FFF2-40B4-BE49-F238E27FC236}">
                  <a16:creationId xmlns:a16="http://schemas.microsoft.com/office/drawing/2014/main" id="{0209640F-B1AD-400A-9689-994EF0B582BC}"/>
                </a:ext>
              </a:extLst>
            </p:cNvPr>
            <p:cNvGrpSpPr/>
            <p:nvPr/>
          </p:nvGrpSpPr>
          <p:grpSpPr>
            <a:xfrm>
              <a:off x="1106273" y="3360676"/>
              <a:ext cx="303804" cy="282947"/>
              <a:chOff x="694493" y="1273733"/>
              <a:chExt cx="342002" cy="345397"/>
            </a:xfrm>
          </p:grpSpPr>
          <p:sp>
            <p:nvSpPr>
              <p:cNvPr id="177" name="Oval 176">
                <a:extLst>
                  <a:ext uri="{FF2B5EF4-FFF2-40B4-BE49-F238E27FC236}">
                    <a16:creationId xmlns:a16="http://schemas.microsoft.com/office/drawing/2014/main" id="{FF227448-1202-4AE9-AF18-B1A147A093E3}"/>
                  </a:ext>
                </a:extLst>
              </p:cNvPr>
              <p:cNvSpPr/>
              <p:nvPr/>
            </p:nvSpPr>
            <p:spPr>
              <a:xfrm>
                <a:off x="694493" y="1273733"/>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78" name="Freeform 138">
                <a:extLst>
                  <a:ext uri="{FF2B5EF4-FFF2-40B4-BE49-F238E27FC236}">
                    <a16:creationId xmlns:a16="http://schemas.microsoft.com/office/drawing/2014/main" id="{78B9274F-CE6A-4135-A85D-3A76D04E7788}"/>
                  </a:ext>
                </a:extLst>
              </p:cNvPr>
              <p:cNvSpPr>
                <a:spLocks noEditPoints="1"/>
              </p:cNvSpPr>
              <p:nvPr/>
            </p:nvSpPr>
            <p:spPr bwMode="auto">
              <a:xfrm>
                <a:off x="761618" y="1330690"/>
                <a:ext cx="199276" cy="232973"/>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79" name="Group 178">
              <a:extLst>
                <a:ext uri="{FF2B5EF4-FFF2-40B4-BE49-F238E27FC236}">
                  <a16:creationId xmlns:a16="http://schemas.microsoft.com/office/drawing/2014/main" id="{9C74C80F-7938-40D1-A416-51356098CBC7}"/>
                </a:ext>
              </a:extLst>
            </p:cNvPr>
            <p:cNvGrpSpPr/>
            <p:nvPr/>
          </p:nvGrpSpPr>
          <p:grpSpPr>
            <a:xfrm>
              <a:off x="1109784" y="3702315"/>
              <a:ext cx="303804" cy="282947"/>
              <a:chOff x="698004" y="1753601"/>
              <a:chExt cx="342002" cy="345397"/>
            </a:xfrm>
          </p:grpSpPr>
          <p:sp>
            <p:nvSpPr>
              <p:cNvPr id="180" name="Oval 179">
                <a:extLst>
                  <a:ext uri="{FF2B5EF4-FFF2-40B4-BE49-F238E27FC236}">
                    <a16:creationId xmlns:a16="http://schemas.microsoft.com/office/drawing/2014/main" id="{7F84E0FD-90CA-4390-B6CF-8089C8A2A901}"/>
                  </a:ext>
                </a:extLst>
              </p:cNvPr>
              <p:cNvSpPr/>
              <p:nvPr/>
            </p:nvSpPr>
            <p:spPr>
              <a:xfrm>
                <a:off x="698004" y="1753601"/>
                <a:ext cx="342002" cy="345397"/>
              </a:xfrm>
              <a:prstGeom prst="ellipse">
                <a:avLst/>
              </a:prstGeom>
              <a:solidFill>
                <a:srgbClr val="6167A3"/>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81" name="Freeform 138">
                <a:extLst>
                  <a:ext uri="{FF2B5EF4-FFF2-40B4-BE49-F238E27FC236}">
                    <a16:creationId xmlns:a16="http://schemas.microsoft.com/office/drawing/2014/main" id="{DB2C5AF8-8950-4C88-8C3C-2D0ACF815382}"/>
                  </a:ext>
                </a:extLst>
              </p:cNvPr>
              <p:cNvSpPr>
                <a:spLocks noEditPoints="1"/>
              </p:cNvSpPr>
              <p:nvPr/>
            </p:nvSpPr>
            <p:spPr bwMode="auto">
              <a:xfrm>
                <a:off x="765129" y="1810557"/>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bg1"/>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nvGrpSpPr>
            <p:cNvPr id="182" name="Group 181">
              <a:extLst>
                <a:ext uri="{FF2B5EF4-FFF2-40B4-BE49-F238E27FC236}">
                  <a16:creationId xmlns:a16="http://schemas.microsoft.com/office/drawing/2014/main" id="{9D51B557-33F6-41A2-9104-E08C38E7E4EF}"/>
                </a:ext>
              </a:extLst>
            </p:cNvPr>
            <p:cNvGrpSpPr/>
            <p:nvPr/>
          </p:nvGrpSpPr>
          <p:grpSpPr>
            <a:xfrm>
              <a:off x="1104060" y="4041920"/>
              <a:ext cx="303804" cy="282947"/>
              <a:chOff x="692280" y="2231435"/>
              <a:chExt cx="342002" cy="345397"/>
            </a:xfrm>
          </p:grpSpPr>
          <p:sp>
            <p:nvSpPr>
              <p:cNvPr id="183" name="Oval 182">
                <a:extLst>
                  <a:ext uri="{FF2B5EF4-FFF2-40B4-BE49-F238E27FC236}">
                    <a16:creationId xmlns:a16="http://schemas.microsoft.com/office/drawing/2014/main" id="{871B2885-035A-4430-8B34-8ED652BE4C72}"/>
                  </a:ext>
                </a:extLst>
              </p:cNvPr>
              <p:cNvSpPr/>
              <p:nvPr/>
            </p:nvSpPr>
            <p:spPr>
              <a:xfrm>
                <a:off x="692280" y="2231435"/>
                <a:ext cx="342002" cy="345397"/>
              </a:xfrm>
              <a:prstGeom prst="ellipse">
                <a:avLst/>
              </a:prstGeom>
              <a:solidFill>
                <a:srgbClr val="92D050"/>
              </a:solidFill>
              <a:ln>
                <a:solidFill>
                  <a:srgbClr val="48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184" name="Freeform 138">
                <a:extLst>
                  <a:ext uri="{FF2B5EF4-FFF2-40B4-BE49-F238E27FC236}">
                    <a16:creationId xmlns:a16="http://schemas.microsoft.com/office/drawing/2014/main" id="{65803604-06F8-4505-AEE6-5A20FE80A271}"/>
                  </a:ext>
                </a:extLst>
              </p:cNvPr>
              <p:cNvSpPr>
                <a:spLocks noEditPoints="1"/>
              </p:cNvSpPr>
              <p:nvPr/>
            </p:nvSpPr>
            <p:spPr bwMode="auto">
              <a:xfrm>
                <a:off x="759405" y="2288391"/>
                <a:ext cx="199276" cy="232974"/>
              </a:xfrm>
              <a:custGeom>
                <a:avLst/>
                <a:gdLst>
                  <a:gd name="T0" fmla="*/ 6 w 1291"/>
                  <a:gd name="T1" fmla="*/ 843 h 1496"/>
                  <a:gd name="T2" fmla="*/ 44 w 1291"/>
                  <a:gd name="T3" fmla="*/ 905 h 1496"/>
                  <a:gd name="T4" fmla="*/ 106 w 1291"/>
                  <a:gd name="T5" fmla="*/ 942 h 1496"/>
                  <a:gd name="T6" fmla="*/ 253 w 1291"/>
                  <a:gd name="T7" fmla="*/ 1214 h 1496"/>
                  <a:gd name="T8" fmla="*/ 259 w 1291"/>
                  <a:gd name="T9" fmla="*/ 1270 h 1496"/>
                  <a:gd name="T10" fmla="*/ 287 w 1291"/>
                  <a:gd name="T11" fmla="*/ 1349 h 1496"/>
                  <a:gd name="T12" fmla="*/ 377 w 1291"/>
                  <a:gd name="T13" fmla="*/ 1448 h 1496"/>
                  <a:gd name="T14" fmla="*/ 465 w 1291"/>
                  <a:gd name="T15" fmla="*/ 1487 h 1496"/>
                  <a:gd name="T16" fmla="*/ 535 w 1291"/>
                  <a:gd name="T17" fmla="*/ 1496 h 1496"/>
                  <a:gd name="T18" fmla="*/ 589 w 1291"/>
                  <a:gd name="T19" fmla="*/ 1493 h 1496"/>
                  <a:gd name="T20" fmla="*/ 677 w 1291"/>
                  <a:gd name="T21" fmla="*/ 1462 h 1496"/>
                  <a:gd name="T22" fmla="*/ 773 w 1291"/>
                  <a:gd name="T23" fmla="*/ 1375 h 1496"/>
                  <a:gd name="T24" fmla="*/ 815 w 1291"/>
                  <a:gd name="T25" fmla="*/ 1276 h 1496"/>
                  <a:gd name="T26" fmla="*/ 821 w 1291"/>
                  <a:gd name="T27" fmla="*/ 613 h 1496"/>
                  <a:gd name="T28" fmla="*/ 836 w 1291"/>
                  <a:gd name="T29" fmla="*/ 537 h 1496"/>
                  <a:gd name="T30" fmla="*/ 891 w 1291"/>
                  <a:gd name="T31" fmla="*/ 463 h 1496"/>
                  <a:gd name="T32" fmla="*/ 975 w 1291"/>
                  <a:gd name="T33" fmla="*/ 423 h 1496"/>
                  <a:gd name="T34" fmla="*/ 1049 w 1291"/>
                  <a:gd name="T35" fmla="*/ 419 h 1496"/>
                  <a:gd name="T36" fmla="*/ 1138 w 1291"/>
                  <a:gd name="T37" fmla="*/ 452 h 1496"/>
                  <a:gd name="T38" fmla="*/ 1199 w 1291"/>
                  <a:gd name="T39" fmla="*/ 520 h 1496"/>
                  <a:gd name="T40" fmla="*/ 1223 w 1291"/>
                  <a:gd name="T41" fmla="*/ 613 h 1496"/>
                  <a:gd name="T42" fmla="*/ 1291 w 1291"/>
                  <a:gd name="T43" fmla="*/ 600 h 1496"/>
                  <a:gd name="T44" fmla="*/ 1259 w 1291"/>
                  <a:gd name="T45" fmla="*/ 488 h 1496"/>
                  <a:gd name="T46" fmla="*/ 1175 w 1291"/>
                  <a:gd name="T47" fmla="*/ 395 h 1496"/>
                  <a:gd name="T48" fmla="*/ 1056 w 1291"/>
                  <a:gd name="T49" fmla="*/ 352 h 1496"/>
                  <a:gd name="T50" fmla="*/ 1002 w 1291"/>
                  <a:gd name="T51" fmla="*/ 351 h 1496"/>
                  <a:gd name="T52" fmla="*/ 890 w 1291"/>
                  <a:gd name="T53" fmla="*/ 383 h 1496"/>
                  <a:gd name="T54" fmla="*/ 797 w 1291"/>
                  <a:gd name="T55" fmla="*/ 467 h 1496"/>
                  <a:gd name="T56" fmla="*/ 754 w 1291"/>
                  <a:gd name="T57" fmla="*/ 586 h 1496"/>
                  <a:gd name="T58" fmla="*/ 752 w 1291"/>
                  <a:gd name="T59" fmla="*/ 1242 h 1496"/>
                  <a:gd name="T60" fmla="*/ 718 w 1291"/>
                  <a:gd name="T61" fmla="*/ 1336 h 1496"/>
                  <a:gd name="T62" fmla="*/ 645 w 1291"/>
                  <a:gd name="T63" fmla="*/ 1403 h 1496"/>
                  <a:gd name="T64" fmla="*/ 547 w 1291"/>
                  <a:gd name="T65" fmla="*/ 1428 h 1496"/>
                  <a:gd name="T66" fmla="*/ 472 w 1291"/>
                  <a:gd name="T67" fmla="*/ 1418 h 1496"/>
                  <a:gd name="T68" fmla="*/ 384 w 1291"/>
                  <a:gd name="T69" fmla="*/ 1365 h 1496"/>
                  <a:gd name="T70" fmla="*/ 331 w 1291"/>
                  <a:gd name="T71" fmla="*/ 1277 h 1496"/>
                  <a:gd name="T72" fmla="*/ 423 w 1291"/>
                  <a:gd name="T73" fmla="*/ 949 h 1496"/>
                  <a:gd name="T74" fmla="*/ 482 w 1291"/>
                  <a:gd name="T75" fmla="*/ 937 h 1496"/>
                  <a:gd name="T76" fmla="*/ 540 w 1291"/>
                  <a:gd name="T77" fmla="*/ 894 h 1496"/>
                  <a:gd name="T78" fmla="*/ 571 w 1291"/>
                  <a:gd name="T79" fmla="*/ 828 h 1496"/>
                  <a:gd name="T80" fmla="*/ 475 w 1291"/>
                  <a:gd name="T81" fmla="*/ 285 h 1496"/>
                  <a:gd name="T82" fmla="*/ 473 w 1291"/>
                  <a:gd name="T83" fmla="*/ 21 h 1496"/>
                  <a:gd name="T84" fmla="*/ 449 w 1291"/>
                  <a:gd name="T85" fmla="*/ 0 h 1496"/>
                  <a:gd name="T86" fmla="*/ 423 w 1291"/>
                  <a:gd name="T87" fmla="*/ 6 h 1496"/>
                  <a:gd name="T88" fmla="*/ 408 w 1291"/>
                  <a:gd name="T89" fmla="*/ 34 h 1496"/>
                  <a:gd name="T90" fmla="*/ 165 w 1291"/>
                  <a:gd name="T91" fmla="*/ 285 h 1496"/>
                  <a:gd name="T92" fmla="*/ 164 w 1291"/>
                  <a:gd name="T93" fmla="*/ 21 h 1496"/>
                  <a:gd name="T94" fmla="*/ 139 w 1291"/>
                  <a:gd name="T95" fmla="*/ 0 h 1496"/>
                  <a:gd name="T96" fmla="*/ 113 w 1291"/>
                  <a:gd name="T97" fmla="*/ 6 h 1496"/>
                  <a:gd name="T98" fmla="*/ 98 w 1291"/>
                  <a:gd name="T99" fmla="*/ 34 h 1496"/>
                  <a:gd name="T100" fmla="*/ 0 w 1291"/>
                  <a:gd name="T101" fmla="*/ 797 h 1496"/>
                  <a:gd name="T102" fmla="*/ 507 w 1291"/>
                  <a:gd name="T103" fmla="*/ 805 h 1496"/>
                  <a:gd name="T104" fmla="*/ 492 w 1291"/>
                  <a:gd name="T105" fmla="*/ 844 h 1496"/>
                  <a:gd name="T106" fmla="*/ 463 w 1291"/>
                  <a:gd name="T107" fmla="*/ 871 h 1496"/>
                  <a:gd name="T108" fmla="*/ 423 w 1291"/>
                  <a:gd name="T109" fmla="*/ 881 h 1496"/>
                  <a:gd name="T110" fmla="*/ 127 w 1291"/>
                  <a:gd name="T111" fmla="*/ 878 h 1496"/>
                  <a:gd name="T112" fmla="*/ 93 w 1291"/>
                  <a:gd name="T113" fmla="*/ 856 h 1496"/>
                  <a:gd name="T114" fmla="*/ 71 w 1291"/>
                  <a:gd name="T115" fmla="*/ 82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1" h="1496">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rgbClr val="92D050"/>
              </a:solidFill>
              <a:ln w="3175">
                <a:solidFill>
                  <a:schemeClr val="bg1"/>
                </a:solidFill>
              </a:ln>
            </p:spPr>
            <p:txBody>
              <a:bodyPr vert="horz" wrap="square" lIns="121920" tIns="60960" rIns="121920" bIns="60960" numCol="1" anchor="t" anchorCtr="0" compatLnSpc="1">
                <a:prstTxWarp prst="textNoShape">
                  <a:avLst/>
                </a:prstTxWarp>
              </a:bodyPr>
              <a:lstStyle/>
              <a:p>
                <a:pPr defTabSz="609585">
                  <a:defRPr/>
                </a:pPr>
                <a:endParaRPr lang="en-US" sz="2400" dirty="0">
                  <a:solidFill>
                    <a:prstClr val="black"/>
                  </a:solidFill>
                  <a:latin typeface="Calibri"/>
                </a:endParaRPr>
              </a:p>
            </p:txBody>
          </p:sp>
        </p:grpSp>
      </p:grpSp>
      <p:pic>
        <p:nvPicPr>
          <p:cNvPr id="43" name="Picture 42">
            <a:extLst>
              <a:ext uri="{FF2B5EF4-FFF2-40B4-BE49-F238E27FC236}">
                <a16:creationId xmlns:a16="http://schemas.microsoft.com/office/drawing/2014/main" id="{AB9463B2-4C01-49EA-918C-DA3CB9F185D8}"/>
              </a:ext>
            </a:extLst>
          </p:cNvPr>
          <p:cNvPicPr>
            <a:picLocks noChangeAspect="1"/>
          </p:cNvPicPr>
          <p:nvPr/>
        </p:nvPicPr>
        <p:blipFill>
          <a:blip r:embed="rId19"/>
          <a:stretch>
            <a:fillRect/>
          </a:stretch>
        </p:blipFill>
        <p:spPr>
          <a:xfrm>
            <a:off x="2079889" y="3288763"/>
            <a:ext cx="4714314" cy="1302296"/>
          </a:xfrm>
          <a:prstGeom prst="rect">
            <a:avLst/>
          </a:prstGeom>
        </p:spPr>
      </p:pic>
      <p:sp>
        <p:nvSpPr>
          <p:cNvPr id="245" name="Arrow: Down 203">
            <a:extLst>
              <a:ext uri="{FF2B5EF4-FFF2-40B4-BE49-F238E27FC236}">
                <a16:creationId xmlns:a16="http://schemas.microsoft.com/office/drawing/2014/main" id="{15EBF6A4-4303-4313-93D0-10B287389706}"/>
              </a:ext>
            </a:extLst>
          </p:cNvPr>
          <p:cNvSpPr/>
          <p:nvPr/>
        </p:nvSpPr>
        <p:spPr>
          <a:xfrm flipV="1">
            <a:off x="2073398" y="2403828"/>
            <a:ext cx="716064" cy="493470"/>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
        <p:nvSpPr>
          <p:cNvPr id="247" name="TextBox 246">
            <a:extLst>
              <a:ext uri="{FF2B5EF4-FFF2-40B4-BE49-F238E27FC236}">
                <a16:creationId xmlns:a16="http://schemas.microsoft.com/office/drawing/2014/main" id="{0A3CF99F-C078-4927-9344-F9414C8B6FB8}"/>
              </a:ext>
            </a:extLst>
          </p:cNvPr>
          <p:cNvSpPr txBox="1"/>
          <p:nvPr/>
        </p:nvSpPr>
        <p:spPr>
          <a:xfrm>
            <a:off x="6538645" y="4638050"/>
            <a:ext cx="2477763" cy="461665"/>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  Incubation sub-projects are research and </a:t>
            </a:r>
          </a:p>
          <a:p>
            <a:r>
              <a:rPr lang="en-US" sz="800" dirty="0">
                <a:latin typeface="Arial" panose="020B0604020202020204" pitchFamily="34" charset="0"/>
                <a:cs typeface="Arial" panose="020B0604020202020204" pitchFamily="34" charset="0"/>
              </a:rPr>
              <a:t>    prototypes not ready for general consumption</a:t>
            </a:r>
          </a:p>
          <a:p>
            <a:r>
              <a:rPr lang="en-US" sz="800" dirty="0">
                <a:latin typeface="Arial" panose="020B0604020202020204" pitchFamily="34" charset="0"/>
                <a:cs typeface="Arial" panose="020B0604020202020204" pitchFamily="34" charset="0"/>
              </a:rPr>
              <a:t>** Extensibility of Zowe Explorer is in development</a:t>
            </a:r>
            <a:endParaRPr lang="en-US" sz="1050"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BCE4C9EE-140A-4D18-89C5-885A42A6653D}"/>
              </a:ext>
            </a:extLst>
          </p:cNvPr>
          <p:cNvCxnSpPr>
            <a:cxnSpLocks/>
          </p:cNvCxnSpPr>
          <p:nvPr/>
        </p:nvCxnSpPr>
        <p:spPr>
          <a:xfrm flipV="1">
            <a:off x="2421917" y="1240236"/>
            <a:ext cx="1" cy="1113541"/>
          </a:xfrm>
          <a:prstGeom prst="line">
            <a:avLst/>
          </a:prstGeom>
        </p:spPr>
        <p:style>
          <a:lnRef idx="1">
            <a:schemeClr val="accent1"/>
          </a:lnRef>
          <a:fillRef idx="0">
            <a:schemeClr val="accent1"/>
          </a:fillRef>
          <a:effectRef idx="0">
            <a:schemeClr val="accent1"/>
          </a:effectRef>
          <a:fontRef idx="minor">
            <a:schemeClr val="tx1"/>
          </a:fontRef>
        </p:style>
      </p:cxnSp>
      <p:sp>
        <p:nvSpPr>
          <p:cNvPr id="50" name="Arrow: Down 203">
            <a:extLst>
              <a:ext uri="{FF2B5EF4-FFF2-40B4-BE49-F238E27FC236}">
                <a16:creationId xmlns:a16="http://schemas.microsoft.com/office/drawing/2014/main" id="{1CC6DE8F-9E07-4433-9073-FDA674E73143}"/>
              </a:ext>
            </a:extLst>
          </p:cNvPr>
          <p:cNvSpPr/>
          <p:nvPr/>
        </p:nvSpPr>
        <p:spPr>
          <a:xfrm flipV="1">
            <a:off x="6313387" y="2386555"/>
            <a:ext cx="716064" cy="546471"/>
          </a:xfrm>
          <a:prstGeom prst="downArrow">
            <a:avLst/>
          </a:prstGeom>
          <a:gradFill flip="none" rotWithShape="1">
            <a:gsLst>
              <a:gs pos="0">
                <a:schemeClr val="bg1">
                  <a:alpha val="0"/>
                </a:schemeClr>
              </a:gs>
              <a:gs pos="82000">
                <a:srgbClr val="488E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latin typeface="Calibri"/>
            </a:endParaRPr>
          </a:p>
        </p:txBody>
      </p:sp>
    </p:spTree>
    <p:extLst>
      <p:ext uri="{BB962C8B-B14F-4D97-AF65-F5344CB8AC3E}">
        <p14:creationId xmlns:p14="http://schemas.microsoft.com/office/powerpoint/2010/main" val="1870510584"/>
      </p:ext>
    </p:extLst>
  </p:cSld>
  <p:clrMapOvr>
    <a:masterClrMapping/>
  </p:clrMapOvr>
</p:sld>
</file>

<file path=ppt/theme/theme1.xml><?xml version="1.0" encoding="utf-8"?>
<a:theme xmlns:a="http://schemas.openxmlformats.org/drawingml/2006/main" name="zowe-presentatio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366F8B0CAC4944B54E4FE62E1853FF" ma:contentTypeVersion="13" ma:contentTypeDescription="Create a new document." ma:contentTypeScope="" ma:versionID="c0144efe8435d8d2a41eb877ff779f3d">
  <xsd:schema xmlns:xsd="http://www.w3.org/2001/XMLSchema" xmlns:xs="http://www.w3.org/2001/XMLSchema" xmlns:p="http://schemas.microsoft.com/office/2006/metadata/properties" xmlns:ns3="dc93a766-66e7-40cb-ae91-7d18686f06cb" xmlns:ns4="218ddd80-e909-418b-876b-6da869ab062e" targetNamespace="http://schemas.microsoft.com/office/2006/metadata/properties" ma:root="true" ma:fieldsID="98e515d43d9a7e057d5a8f41d3b12b29" ns3:_="" ns4:_="">
    <xsd:import namespace="dc93a766-66e7-40cb-ae91-7d18686f06cb"/>
    <xsd:import namespace="218ddd80-e909-418b-876b-6da869ab06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93a766-66e7-40cb-ae91-7d18686f06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ddd80-e909-418b-876b-6da869ab062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54B724-95FE-4227-A509-89C0BE165019}">
  <ds:schemaRefs>
    <ds:schemaRef ds:uri="http://schemas.microsoft.com/office/2006/metadata/properties"/>
    <ds:schemaRef ds:uri="http://schemas.openxmlformats.org/package/2006/metadata/core-properties"/>
    <ds:schemaRef ds:uri="http://purl.org/dc/terms/"/>
    <ds:schemaRef ds:uri="http://purl.org/dc/dcmitype/"/>
    <ds:schemaRef ds:uri="http://www.w3.org/XML/1998/namespace"/>
    <ds:schemaRef ds:uri="http://schemas.microsoft.com/office/2006/documentManagement/types"/>
    <ds:schemaRef ds:uri="dc93a766-66e7-40cb-ae91-7d18686f06cb"/>
    <ds:schemaRef ds:uri="http://purl.org/dc/elements/1.1/"/>
    <ds:schemaRef ds:uri="http://schemas.microsoft.com/office/infopath/2007/PartnerControls"/>
    <ds:schemaRef ds:uri="218ddd80-e909-418b-876b-6da869ab062e"/>
  </ds:schemaRefs>
</ds:datastoreItem>
</file>

<file path=customXml/itemProps2.xml><?xml version="1.0" encoding="utf-8"?>
<ds:datastoreItem xmlns:ds="http://schemas.openxmlformats.org/officeDocument/2006/customXml" ds:itemID="{75DFD259-8AF4-4CFA-9594-D45098FC5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93a766-66e7-40cb-ae91-7d18686f06cb"/>
    <ds:schemaRef ds:uri="218ddd80-e909-418b-876b-6da869ab0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6FB3BA-9F7C-4CD8-B3AB-262CEFAAFD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zowe-presentation-template</Template>
  <TotalTime>9060</TotalTime>
  <Words>2437</Words>
  <Application>Microsoft Office PowerPoint</Application>
  <PresentationFormat>On-screen Show (16:9)</PresentationFormat>
  <Paragraphs>326</Paragraphs>
  <Slides>43</Slides>
  <Notes>30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Wingdings</vt:lpstr>
      <vt:lpstr>Gill Sans</vt:lpstr>
      <vt:lpstr>Gill Sans Light</vt:lpstr>
      <vt:lpstr>Calibri</vt:lpstr>
      <vt:lpstr>Gill Sans SemiBold</vt:lpstr>
      <vt:lpstr>zowe-presentation-template</vt:lpstr>
      <vt:lpstr>Zowe Overview</vt:lpstr>
      <vt:lpstr>Agenda</vt:lpstr>
      <vt:lpstr>What is Zowe?</vt:lpstr>
      <vt:lpstr>What is Zowe?</vt:lpstr>
      <vt:lpstr>What is Zowe?</vt:lpstr>
      <vt:lpstr>Zowe - Today</vt:lpstr>
      <vt:lpstr>Zowe - Today</vt:lpstr>
      <vt:lpstr>Zowe – Today (with incubation projects)</vt:lpstr>
      <vt:lpstr>Zowe – Direction with incubation projects</vt:lpstr>
      <vt:lpstr>LTS Release Overview</vt:lpstr>
      <vt:lpstr>Packaging and install – delivered! </vt:lpstr>
      <vt:lpstr>Why LTS?</vt:lpstr>
      <vt:lpstr>Zowe LTS policies</vt:lpstr>
      <vt:lpstr>Current, Active LTS, Maintenance LTS   </vt:lpstr>
      <vt:lpstr>Zowe LTS release schedule</vt:lpstr>
      <vt:lpstr>Where to go for additional information </vt:lpstr>
      <vt:lpstr>Zowe Conformance Program</vt:lpstr>
      <vt:lpstr>What is Conformance?</vt:lpstr>
      <vt:lpstr>Why Conformance?</vt:lpstr>
      <vt:lpstr>Updates for Zowe Conformance ZOWE  v1 </vt:lpstr>
      <vt:lpstr>Anyone can apply for Zowe Conformance</vt:lpstr>
      <vt:lpstr>Current Zowe Conformant offerings  Full List</vt:lpstr>
      <vt:lpstr>Getting help with Zowe Conformance</vt:lpstr>
      <vt:lpstr>Zowe Features Here and Beyond -  Enterprise and Production Ready</vt:lpstr>
      <vt:lpstr>What constitutes “enterprise and production ready”?</vt:lpstr>
      <vt:lpstr>How is Zowe enterprise and production ready?</vt:lpstr>
      <vt:lpstr>How is Zowe secure?</vt:lpstr>
      <vt:lpstr>How is Zowe resilient and scalable?</vt:lpstr>
      <vt:lpstr>How is Zowe serviceable?</vt:lpstr>
      <vt:lpstr>How is this work continuing</vt:lpstr>
      <vt:lpstr>Benefits of Zowe being open source</vt:lpstr>
      <vt:lpstr>Open source benefit and why</vt:lpstr>
      <vt:lpstr>Case study of how this benefits you</vt:lpstr>
      <vt:lpstr>Ways to get involved</vt:lpstr>
      <vt:lpstr>Zowe as a part of the Open Mainframe Project</vt:lpstr>
      <vt:lpstr>A Few Ways to Participate</vt:lpstr>
      <vt:lpstr>PowerPoint Presentation</vt:lpstr>
      <vt:lpstr>Open Mainframe Project Momentum</vt:lpstr>
      <vt:lpstr>Mainframe-centric projects hosted</vt:lpstr>
      <vt:lpstr>Showcasing the commercial ecosystem building from Open Mainframe Project hosted projects</vt:lpstr>
      <vt:lpstr>Make sure you are follow us on social!</vt:lpstr>
      <vt:lpstr>Questions?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Zowe LTS Release</dc:title>
  <dc:subject/>
  <dc:creator>Peter Fandel</dc:creator>
  <cp:keywords/>
  <dc:description/>
  <cp:lastModifiedBy>Peter Fandel</cp:lastModifiedBy>
  <cp:revision>48</cp:revision>
  <dcterms:modified xsi:type="dcterms:W3CDTF">2020-08-03T18:54:27Z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0x01010078366F8B0CAC4944B54E4FE62E1853FF</vt:lpwstr>
  </property>
</Properties>
</file>